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notesMasterIdLst>
    <p:notesMasterId r:id="rId21"/>
  </p:notesMasterIdLst>
  <p:sldIdLst>
    <p:sldId id="256" r:id="rId3"/>
    <p:sldId id="258" r:id="rId4"/>
    <p:sldId id="257" r:id="rId5"/>
    <p:sldId id="260" r:id="rId6"/>
    <p:sldId id="286" r:id="rId7"/>
    <p:sldId id="276" r:id="rId8"/>
    <p:sldId id="277" r:id="rId9"/>
    <p:sldId id="279" r:id="rId10"/>
    <p:sldId id="280" r:id="rId11"/>
    <p:sldId id="281" r:id="rId12"/>
    <p:sldId id="261" r:id="rId13"/>
    <p:sldId id="262" r:id="rId14"/>
    <p:sldId id="274" r:id="rId15"/>
    <p:sldId id="263" r:id="rId16"/>
    <p:sldId id="266" r:id="rId17"/>
    <p:sldId id="285" r:id="rId18"/>
    <p:sldId id="287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647CA-C3E5-BC41-8ACB-9D370F11C5F2}" v="96" dt="2019-02-27T11:24:01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8"/>
    <p:restoredTop sz="91292"/>
  </p:normalViewPr>
  <p:slideViewPr>
    <p:cSldViewPr snapToGrid="0" snapToObjects="1">
      <p:cViewPr varScale="1">
        <p:scale>
          <a:sx n="112" d="100"/>
          <a:sy n="112" d="100"/>
        </p:scale>
        <p:origin x="1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 Zheng" userId="2f5fcdafebcc64a9" providerId="LiveId" clId="{4A3647CA-C3E5-BC41-8ACB-9D370F11C5F2}"/>
    <pc:docChg chg="undo redo custSel addSld delSld modSld sldOrd">
      <pc:chgData name="XIE Zheng" userId="2f5fcdafebcc64a9" providerId="LiveId" clId="{4A3647CA-C3E5-BC41-8ACB-9D370F11C5F2}" dt="2019-02-27T11:24:24.995" v="1188" actId="20577"/>
      <pc:docMkLst>
        <pc:docMk/>
      </pc:docMkLst>
      <pc:sldChg chg="modSp">
        <pc:chgData name="XIE Zheng" userId="2f5fcdafebcc64a9" providerId="LiveId" clId="{4A3647CA-C3E5-BC41-8ACB-9D370F11C5F2}" dt="2019-02-27T11:04:19.005" v="784" actId="1035"/>
        <pc:sldMkLst>
          <pc:docMk/>
          <pc:sldMk cId="3680246642" sldId="256"/>
        </pc:sldMkLst>
        <pc:spChg chg="mod">
          <ac:chgData name="XIE Zheng" userId="2f5fcdafebcc64a9" providerId="LiveId" clId="{4A3647CA-C3E5-BC41-8ACB-9D370F11C5F2}" dt="2019-02-27T11:04:19.005" v="784" actId="1035"/>
          <ac:spMkLst>
            <pc:docMk/>
            <pc:sldMk cId="3680246642" sldId="256"/>
            <ac:spMk id="3" creationId="{89E1DE45-0CB5-BC4D-81AB-1B5ED14E5339}"/>
          </ac:spMkLst>
        </pc:spChg>
      </pc:sldChg>
      <pc:sldChg chg="addSp modSp modNotesTx">
        <pc:chgData name="XIE Zheng" userId="2f5fcdafebcc64a9" providerId="LiveId" clId="{4A3647CA-C3E5-BC41-8ACB-9D370F11C5F2}" dt="2019-02-27T11:07:09.693" v="787" actId="14100"/>
        <pc:sldMkLst>
          <pc:docMk/>
          <pc:sldMk cId="1888272582" sldId="257"/>
        </pc:sldMkLst>
        <pc:spChg chg="mod">
          <ac:chgData name="XIE Zheng" userId="2f5fcdafebcc64a9" providerId="LiveId" clId="{4A3647CA-C3E5-BC41-8ACB-9D370F11C5F2}" dt="2019-02-27T11:03:29.831" v="737" actId="20577"/>
          <ac:spMkLst>
            <pc:docMk/>
            <pc:sldMk cId="1888272582" sldId="257"/>
            <ac:spMk id="3" creationId="{A667DF63-1349-684B-86C6-3EC1E64DEDCA}"/>
          </ac:spMkLst>
        </pc:spChg>
        <pc:spChg chg="add mod">
          <ac:chgData name="XIE Zheng" userId="2f5fcdafebcc64a9" providerId="LiveId" clId="{4A3647CA-C3E5-BC41-8ACB-9D370F11C5F2}" dt="2019-02-27T11:02:00.501" v="686" actId="13822"/>
          <ac:spMkLst>
            <pc:docMk/>
            <pc:sldMk cId="1888272582" sldId="257"/>
            <ac:spMk id="4" creationId="{750800FB-0B00-AD4F-94AC-642B10E8C4BA}"/>
          </ac:spMkLst>
        </pc:spChg>
        <pc:spChg chg="add mod">
          <ac:chgData name="XIE Zheng" userId="2f5fcdafebcc64a9" providerId="LiveId" clId="{4A3647CA-C3E5-BC41-8ACB-9D370F11C5F2}" dt="2019-02-27T11:07:09.693" v="787" actId="14100"/>
          <ac:spMkLst>
            <pc:docMk/>
            <pc:sldMk cId="1888272582" sldId="257"/>
            <ac:spMk id="7" creationId="{7F3F1A03-50EE-D24F-9EF6-071152908167}"/>
          </ac:spMkLst>
        </pc:spChg>
        <pc:cxnChg chg="add mod">
          <ac:chgData name="XIE Zheng" userId="2f5fcdafebcc64a9" providerId="LiveId" clId="{4A3647CA-C3E5-BC41-8ACB-9D370F11C5F2}" dt="2019-02-27T11:02:29.679" v="688" actId="1582"/>
          <ac:cxnSpMkLst>
            <pc:docMk/>
            <pc:sldMk cId="1888272582" sldId="257"/>
            <ac:cxnSpMk id="6" creationId="{907F1616-E82B-AA47-89EE-6C3057F98ECF}"/>
          </ac:cxnSpMkLst>
        </pc:cxnChg>
      </pc:sldChg>
      <pc:sldChg chg="modSp">
        <pc:chgData name="XIE Zheng" userId="2f5fcdafebcc64a9" providerId="LiveId" clId="{4A3647CA-C3E5-BC41-8ACB-9D370F11C5F2}" dt="2019-02-27T11:23:34.522" v="1181" actId="20577"/>
        <pc:sldMkLst>
          <pc:docMk/>
          <pc:sldMk cId="1545639116" sldId="258"/>
        </pc:sldMkLst>
        <pc:spChg chg="mod">
          <ac:chgData name="XIE Zheng" userId="2f5fcdafebcc64a9" providerId="LiveId" clId="{4A3647CA-C3E5-BC41-8ACB-9D370F11C5F2}" dt="2019-02-27T11:23:34.522" v="1181" actId="20577"/>
          <ac:spMkLst>
            <pc:docMk/>
            <pc:sldMk cId="1545639116" sldId="258"/>
            <ac:spMk id="2" creationId="{2173A906-370C-DC4B-8392-A4DED4656339}"/>
          </ac:spMkLst>
        </pc:spChg>
      </pc:sldChg>
      <pc:sldChg chg="del">
        <pc:chgData name="XIE Zheng" userId="2f5fcdafebcc64a9" providerId="LiveId" clId="{4A3647CA-C3E5-BC41-8ACB-9D370F11C5F2}" dt="2019-02-26T06:11:59.328" v="56" actId="2696"/>
        <pc:sldMkLst>
          <pc:docMk/>
          <pc:sldMk cId="2349317685" sldId="259"/>
        </pc:sldMkLst>
      </pc:sldChg>
      <pc:sldChg chg="ord">
        <pc:chgData name="XIE Zheng" userId="2f5fcdafebcc64a9" providerId="LiveId" clId="{4A3647CA-C3E5-BC41-8ACB-9D370F11C5F2}" dt="2019-02-27T11:24:01.868" v="1187"/>
        <pc:sldMkLst>
          <pc:docMk/>
          <pc:sldMk cId="1466445400" sldId="260"/>
        </pc:sldMkLst>
      </pc:sldChg>
      <pc:sldChg chg="modSp">
        <pc:chgData name="XIE Zheng" userId="2f5fcdafebcc64a9" providerId="LiveId" clId="{4A3647CA-C3E5-BC41-8ACB-9D370F11C5F2}" dt="2019-02-27T11:23:40.876" v="1186" actId="20577"/>
        <pc:sldMkLst>
          <pc:docMk/>
          <pc:sldMk cId="1739717680" sldId="261"/>
        </pc:sldMkLst>
        <pc:spChg chg="mod">
          <ac:chgData name="XIE Zheng" userId="2f5fcdafebcc64a9" providerId="LiveId" clId="{4A3647CA-C3E5-BC41-8ACB-9D370F11C5F2}" dt="2019-02-27T11:23:40.876" v="1186" actId="20577"/>
          <ac:spMkLst>
            <pc:docMk/>
            <pc:sldMk cId="1739717680" sldId="261"/>
            <ac:spMk id="2" creationId="{2173A906-370C-DC4B-8392-A4DED4656339}"/>
          </ac:spMkLst>
        </pc:spChg>
      </pc:sldChg>
      <pc:sldChg chg="addSp modSp">
        <pc:chgData name="XIE Zheng" userId="2f5fcdafebcc64a9" providerId="LiveId" clId="{4A3647CA-C3E5-BC41-8ACB-9D370F11C5F2}" dt="2019-02-27T11:18:55.311" v="1087" actId="20577"/>
        <pc:sldMkLst>
          <pc:docMk/>
          <pc:sldMk cId="3515591749" sldId="262"/>
        </pc:sldMkLst>
        <pc:spChg chg="mod">
          <ac:chgData name="XIE Zheng" userId="2f5fcdafebcc64a9" providerId="LiveId" clId="{4A3647CA-C3E5-BC41-8ACB-9D370F11C5F2}" dt="2019-02-27T11:18:55.311" v="1087" actId="20577"/>
          <ac:spMkLst>
            <pc:docMk/>
            <pc:sldMk cId="3515591749" sldId="262"/>
            <ac:spMk id="3" creationId="{A667DF63-1349-684B-86C6-3EC1E64DEDCA}"/>
          </ac:spMkLst>
        </pc:spChg>
        <pc:picChg chg="add mod">
          <ac:chgData name="XIE Zheng" userId="2f5fcdafebcc64a9" providerId="LiveId" clId="{4A3647CA-C3E5-BC41-8ACB-9D370F11C5F2}" dt="2019-02-27T11:18:45.964" v="1064" actId="1076"/>
          <ac:picMkLst>
            <pc:docMk/>
            <pc:sldMk cId="3515591749" sldId="262"/>
            <ac:picMk id="4" creationId="{765D9A55-E55B-F243-9A7A-73408A3543DB}"/>
          </ac:picMkLst>
        </pc:picChg>
      </pc:sldChg>
      <pc:sldChg chg="addSp modSp">
        <pc:chgData name="XIE Zheng" userId="2f5fcdafebcc64a9" providerId="LiveId" clId="{4A3647CA-C3E5-BC41-8ACB-9D370F11C5F2}" dt="2019-02-27T10:54:43.786" v="460" actId="14100"/>
        <pc:sldMkLst>
          <pc:docMk/>
          <pc:sldMk cId="3782027028" sldId="263"/>
        </pc:sldMkLst>
        <pc:spChg chg="mod">
          <ac:chgData name="XIE Zheng" userId="2f5fcdafebcc64a9" providerId="LiveId" clId="{4A3647CA-C3E5-BC41-8ACB-9D370F11C5F2}" dt="2019-02-27T10:54:32.542" v="457"/>
          <ac:spMkLst>
            <pc:docMk/>
            <pc:sldMk cId="3782027028" sldId="263"/>
            <ac:spMk id="3" creationId="{A667DF63-1349-684B-86C6-3EC1E64DEDCA}"/>
          </ac:spMkLst>
        </pc:spChg>
        <pc:picChg chg="add mod">
          <ac:chgData name="XIE Zheng" userId="2f5fcdafebcc64a9" providerId="LiveId" clId="{4A3647CA-C3E5-BC41-8ACB-9D370F11C5F2}" dt="2019-02-27T10:54:43.786" v="460" actId="14100"/>
          <ac:picMkLst>
            <pc:docMk/>
            <pc:sldMk cId="3782027028" sldId="263"/>
            <ac:picMk id="4" creationId="{806B5157-4577-8F44-8248-5EEAFBEE1585}"/>
          </ac:picMkLst>
        </pc:picChg>
      </pc:sldChg>
      <pc:sldChg chg="del">
        <pc:chgData name="XIE Zheng" userId="2f5fcdafebcc64a9" providerId="LiveId" clId="{4A3647CA-C3E5-BC41-8ACB-9D370F11C5F2}" dt="2019-02-26T05:59:43.287" v="5" actId="2696"/>
        <pc:sldMkLst>
          <pc:docMk/>
          <pc:sldMk cId="3238299439" sldId="264"/>
        </pc:sldMkLst>
      </pc:sldChg>
      <pc:sldChg chg="modSp del">
        <pc:chgData name="XIE Zheng" userId="2f5fcdafebcc64a9" providerId="LiveId" clId="{4A3647CA-C3E5-BC41-8ACB-9D370F11C5F2}" dt="2019-02-27T10:55:29.908" v="468" actId="2696"/>
        <pc:sldMkLst>
          <pc:docMk/>
          <pc:sldMk cId="1060028512" sldId="265"/>
        </pc:sldMkLst>
        <pc:spChg chg="mod">
          <ac:chgData name="XIE Zheng" userId="2f5fcdafebcc64a9" providerId="LiveId" clId="{4A3647CA-C3E5-BC41-8ACB-9D370F11C5F2}" dt="2019-02-27T10:55:13.410" v="466" actId="20577"/>
          <ac:spMkLst>
            <pc:docMk/>
            <pc:sldMk cId="1060028512" sldId="265"/>
            <ac:spMk id="3" creationId="{A667DF63-1349-684B-86C6-3EC1E64DEDCA}"/>
          </ac:spMkLst>
        </pc:spChg>
      </pc:sldChg>
      <pc:sldChg chg="addSp modSp">
        <pc:chgData name="XIE Zheng" userId="2f5fcdafebcc64a9" providerId="LiveId" clId="{4A3647CA-C3E5-BC41-8ACB-9D370F11C5F2}" dt="2019-02-27T10:57:07.287" v="540" actId="1076"/>
        <pc:sldMkLst>
          <pc:docMk/>
          <pc:sldMk cId="3791073325" sldId="266"/>
        </pc:sldMkLst>
        <pc:spChg chg="mod">
          <ac:chgData name="XIE Zheng" userId="2f5fcdafebcc64a9" providerId="LiveId" clId="{4A3647CA-C3E5-BC41-8ACB-9D370F11C5F2}" dt="2019-02-27T10:57:02.321" v="538" actId="14100"/>
          <ac:spMkLst>
            <pc:docMk/>
            <pc:sldMk cId="3791073325" sldId="266"/>
            <ac:spMk id="3" creationId="{A667DF63-1349-684B-86C6-3EC1E64DEDCA}"/>
          </ac:spMkLst>
        </pc:spChg>
        <pc:picChg chg="add mod">
          <ac:chgData name="XIE Zheng" userId="2f5fcdafebcc64a9" providerId="LiveId" clId="{4A3647CA-C3E5-BC41-8ACB-9D370F11C5F2}" dt="2019-02-27T10:57:07.287" v="540" actId="1076"/>
          <ac:picMkLst>
            <pc:docMk/>
            <pc:sldMk cId="3791073325" sldId="266"/>
            <ac:picMk id="4" creationId="{C799AE66-0C3C-9A4D-B55C-5A2362744AA7}"/>
          </ac:picMkLst>
        </pc:picChg>
      </pc:sldChg>
      <pc:sldChg chg="del">
        <pc:chgData name="XIE Zheng" userId="2f5fcdafebcc64a9" providerId="LiveId" clId="{4A3647CA-C3E5-BC41-8ACB-9D370F11C5F2}" dt="2019-02-26T07:02:36.886" v="305" actId="2696"/>
        <pc:sldMkLst>
          <pc:docMk/>
          <pc:sldMk cId="1305920213" sldId="267"/>
        </pc:sldMkLst>
      </pc:sldChg>
      <pc:sldChg chg="del">
        <pc:chgData name="XIE Zheng" userId="2f5fcdafebcc64a9" providerId="LiveId" clId="{4A3647CA-C3E5-BC41-8ACB-9D370F11C5F2}" dt="2019-02-26T05:59:43.264" v="4" actId="2696"/>
        <pc:sldMkLst>
          <pc:docMk/>
          <pc:sldMk cId="934088598" sldId="268"/>
        </pc:sldMkLst>
      </pc:sldChg>
      <pc:sldChg chg="modSp">
        <pc:chgData name="XIE Zheng" userId="2f5fcdafebcc64a9" providerId="LiveId" clId="{4A3647CA-C3E5-BC41-8ACB-9D370F11C5F2}" dt="2019-02-27T11:21:33.526" v="1171" actId="403"/>
        <pc:sldMkLst>
          <pc:docMk/>
          <pc:sldMk cId="1345124484" sldId="269"/>
        </pc:sldMkLst>
        <pc:spChg chg="mod">
          <ac:chgData name="XIE Zheng" userId="2f5fcdafebcc64a9" providerId="LiveId" clId="{4A3647CA-C3E5-BC41-8ACB-9D370F11C5F2}" dt="2019-02-27T11:21:33.526" v="1171" actId="403"/>
          <ac:spMkLst>
            <pc:docMk/>
            <pc:sldMk cId="1345124484" sldId="269"/>
            <ac:spMk id="3" creationId="{A667DF63-1349-684B-86C6-3EC1E64DEDCA}"/>
          </ac:spMkLst>
        </pc:spChg>
      </pc:sldChg>
      <pc:sldChg chg="del">
        <pc:chgData name="XIE Zheng" userId="2f5fcdafebcc64a9" providerId="LiveId" clId="{4A3647CA-C3E5-BC41-8ACB-9D370F11C5F2}" dt="2019-02-26T05:59:43.214" v="0" actId="2696"/>
        <pc:sldMkLst>
          <pc:docMk/>
          <pc:sldMk cId="1998115021" sldId="270"/>
        </pc:sldMkLst>
      </pc:sldChg>
      <pc:sldChg chg="del">
        <pc:chgData name="XIE Zheng" userId="2f5fcdafebcc64a9" providerId="LiveId" clId="{4A3647CA-C3E5-BC41-8ACB-9D370F11C5F2}" dt="2019-02-26T05:59:43.228" v="1" actId="2696"/>
        <pc:sldMkLst>
          <pc:docMk/>
          <pc:sldMk cId="3454762430" sldId="271"/>
        </pc:sldMkLst>
      </pc:sldChg>
      <pc:sldChg chg="del">
        <pc:chgData name="XIE Zheng" userId="2f5fcdafebcc64a9" providerId="LiveId" clId="{4A3647CA-C3E5-BC41-8ACB-9D370F11C5F2}" dt="2019-02-26T05:59:43.254" v="3" actId="2696"/>
        <pc:sldMkLst>
          <pc:docMk/>
          <pc:sldMk cId="3200003957" sldId="272"/>
        </pc:sldMkLst>
      </pc:sldChg>
      <pc:sldChg chg="del">
        <pc:chgData name="XIE Zheng" userId="2f5fcdafebcc64a9" providerId="LiveId" clId="{4A3647CA-C3E5-BC41-8ACB-9D370F11C5F2}" dt="2019-02-26T05:59:43.243" v="2" actId="2696"/>
        <pc:sldMkLst>
          <pc:docMk/>
          <pc:sldMk cId="3542059194" sldId="273"/>
        </pc:sldMkLst>
      </pc:sldChg>
      <pc:sldChg chg="modSp add del">
        <pc:chgData name="XIE Zheng" userId="2f5fcdafebcc64a9" providerId="LiveId" clId="{4A3647CA-C3E5-BC41-8ACB-9D370F11C5F2}" dt="2019-02-26T06:02:40.126" v="46" actId="2696"/>
        <pc:sldMkLst>
          <pc:docMk/>
          <pc:sldMk cId="1688862519" sldId="275"/>
        </pc:sldMkLst>
        <pc:spChg chg="mod">
          <ac:chgData name="XIE Zheng" userId="2f5fcdafebcc64a9" providerId="LiveId" clId="{4A3647CA-C3E5-BC41-8ACB-9D370F11C5F2}" dt="2019-02-26T06:02:13.429" v="33" actId="20577"/>
          <ac:spMkLst>
            <pc:docMk/>
            <pc:sldMk cId="1688862519" sldId="275"/>
            <ac:spMk id="2" creationId="{074D07EE-A016-4B4F-ACF0-36209A814B0A}"/>
          </ac:spMkLst>
        </pc:spChg>
      </pc:sldChg>
      <pc:sldChg chg="modSp add ord">
        <pc:chgData name="XIE Zheng" userId="2f5fcdafebcc64a9" providerId="LiveId" clId="{4A3647CA-C3E5-BC41-8ACB-9D370F11C5F2}" dt="2019-02-26T06:03:49.136" v="50" actId="404"/>
        <pc:sldMkLst>
          <pc:docMk/>
          <pc:sldMk cId="556118586" sldId="276"/>
        </pc:sldMkLst>
        <pc:spChg chg="mod">
          <ac:chgData name="XIE Zheng" userId="2f5fcdafebcc64a9" providerId="LiveId" clId="{4A3647CA-C3E5-BC41-8ACB-9D370F11C5F2}" dt="2019-02-26T06:02:37.681" v="45" actId="20577"/>
          <ac:spMkLst>
            <pc:docMk/>
            <pc:sldMk cId="556118586" sldId="276"/>
            <ac:spMk id="2" creationId="{657F9850-F9A1-6448-B82D-9091AEF96605}"/>
          </ac:spMkLst>
        </pc:spChg>
        <pc:spChg chg="mod">
          <ac:chgData name="XIE Zheng" userId="2f5fcdafebcc64a9" providerId="LiveId" clId="{4A3647CA-C3E5-BC41-8ACB-9D370F11C5F2}" dt="2019-02-26T06:03:49.136" v="50" actId="404"/>
          <ac:spMkLst>
            <pc:docMk/>
            <pc:sldMk cId="556118586" sldId="276"/>
            <ac:spMk id="3" creationId="{A667DF63-1349-684B-86C6-3EC1E64DEDCA}"/>
          </ac:spMkLst>
        </pc:spChg>
      </pc:sldChg>
      <pc:sldChg chg="addSp modSp add">
        <pc:chgData name="XIE Zheng" userId="2f5fcdafebcc64a9" providerId="LiveId" clId="{4A3647CA-C3E5-BC41-8ACB-9D370F11C5F2}" dt="2019-02-27T11:12:12.225" v="973" actId="1076"/>
        <pc:sldMkLst>
          <pc:docMk/>
          <pc:sldMk cId="3877540657" sldId="277"/>
        </pc:sldMkLst>
        <pc:spChg chg="mod">
          <ac:chgData name="XIE Zheng" userId="2f5fcdafebcc64a9" providerId="LiveId" clId="{4A3647CA-C3E5-BC41-8ACB-9D370F11C5F2}" dt="2019-02-26T06:28:14.867" v="207" actId="20577"/>
          <ac:spMkLst>
            <pc:docMk/>
            <pc:sldMk cId="3877540657" sldId="277"/>
            <ac:spMk id="2" creationId="{657F9850-F9A1-6448-B82D-9091AEF96605}"/>
          </ac:spMkLst>
        </pc:spChg>
        <pc:spChg chg="mod">
          <ac:chgData name="XIE Zheng" userId="2f5fcdafebcc64a9" providerId="LiveId" clId="{4A3647CA-C3E5-BC41-8ACB-9D370F11C5F2}" dt="2019-02-27T11:12:06.469" v="972" actId="20577"/>
          <ac:spMkLst>
            <pc:docMk/>
            <pc:sldMk cId="3877540657" sldId="277"/>
            <ac:spMk id="3" creationId="{A667DF63-1349-684B-86C6-3EC1E64DEDCA}"/>
          </ac:spMkLst>
        </pc:spChg>
        <pc:spChg chg="add mod">
          <ac:chgData name="XIE Zheng" userId="2f5fcdafebcc64a9" providerId="LiveId" clId="{4A3647CA-C3E5-BC41-8ACB-9D370F11C5F2}" dt="2019-02-27T11:12:03.184" v="968" actId="108"/>
          <ac:spMkLst>
            <pc:docMk/>
            <pc:sldMk cId="3877540657" sldId="277"/>
            <ac:spMk id="5" creationId="{58948D9B-0CE7-CF4A-81E8-BFD1F01EB19E}"/>
          </ac:spMkLst>
        </pc:spChg>
        <pc:picChg chg="add mod">
          <ac:chgData name="XIE Zheng" userId="2f5fcdafebcc64a9" providerId="LiveId" clId="{4A3647CA-C3E5-BC41-8ACB-9D370F11C5F2}" dt="2019-02-27T11:12:12.225" v="973" actId="1076"/>
          <ac:picMkLst>
            <pc:docMk/>
            <pc:sldMk cId="3877540657" sldId="277"/>
            <ac:picMk id="4" creationId="{F963D159-5FE1-8B4C-847F-A3B74309D07A}"/>
          </ac:picMkLst>
        </pc:picChg>
      </pc:sldChg>
      <pc:sldChg chg="addSp delSp modSp add del">
        <pc:chgData name="XIE Zheng" userId="2f5fcdafebcc64a9" providerId="LiveId" clId="{4A3647CA-C3E5-BC41-8ACB-9D370F11C5F2}" dt="2019-02-27T11:12:19.905" v="974" actId="2696"/>
        <pc:sldMkLst>
          <pc:docMk/>
          <pc:sldMk cId="2786864467" sldId="278"/>
        </pc:sldMkLst>
        <pc:spChg chg="mod">
          <ac:chgData name="XIE Zheng" userId="2f5fcdafebcc64a9" providerId="LiveId" clId="{4A3647CA-C3E5-BC41-8ACB-9D370F11C5F2}" dt="2019-02-26T06:28:11.576" v="205" actId="20577"/>
          <ac:spMkLst>
            <pc:docMk/>
            <pc:sldMk cId="2786864467" sldId="278"/>
            <ac:spMk id="2" creationId="{657F9850-F9A1-6448-B82D-9091AEF96605}"/>
          </ac:spMkLst>
        </pc:spChg>
        <pc:spChg chg="del mod">
          <ac:chgData name="XIE Zheng" userId="2f5fcdafebcc64a9" providerId="LiveId" clId="{4A3647CA-C3E5-BC41-8ACB-9D370F11C5F2}" dt="2019-02-26T06:17:05.305" v="125"/>
          <ac:spMkLst>
            <pc:docMk/>
            <pc:sldMk cId="2786864467" sldId="278"/>
            <ac:spMk id="3" creationId="{A667DF63-1349-684B-86C6-3EC1E64DEDCA}"/>
          </ac:spMkLst>
        </pc:spChg>
        <pc:spChg chg="add mod">
          <ac:chgData name="XIE Zheng" userId="2f5fcdafebcc64a9" providerId="LiveId" clId="{4A3647CA-C3E5-BC41-8ACB-9D370F11C5F2}" dt="2019-02-27T11:11:40.334" v="962"/>
          <ac:spMkLst>
            <pc:docMk/>
            <pc:sldMk cId="2786864467" sldId="278"/>
            <ac:spMk id="3" creationId="{F96111C9-FBB9-CA4C-900B-04BFE6F163B1}"/>
          </ac:spMkLst>
        </pc:spChg>
        <pc:picChg chg="add del mod">
          <ac:chgData name="XIE Zheng" userId="2f5fcdafebcc64a9" providerId="LiveId" clId="{4A3647CA-C3E5-BC41-8ACB-9D370F11C5F2}" dt="2019-02-27T11:11:40.334" v="962"/>
          <ac:picMkLst>
            <pc:docMk/>
            <pc:sldMk cId="2786864467" sldId="278"/>
            <ac:picMk id="4" creationId="{D7DD655B-7EFB-C345-A088-5DD84CBC07F2}"/>
          </ac:picMkLst>
        </pc:picChg>
      </pc:sldChg>
      <pc:sldChg chg="modSp add ord">
        <pc:chgData name="XIE Zheng" userId="2f5fcdafebcc64a9" providerId="LiveId" clId="{4A3647CA-C3E5-BC41-8ACB-9D370F11C5F2}" dt="2019-02-27T11:12:49.316" v="992" actId="20577"/>
        <pc:sldMkLst>
          <pc:docMk/>
          <pc:sldMk cId="349045227" sldId="279"/>
        </pc:sldMkLst>
        <pc:spChg chg="mod">
          <ac:chgData name="XIE Zheng" userId="2f5fcdafebcc64a9" providerId="LiveId" clId="{4A3647CA-C3E5-BC41-8ACB-9D370F11C5F2}" dt="2019-02-26T06:20:28.864" v="137" actId="20577"/>
          <ac:spMkLst>
            <pc:docMk/>
            <pc:sldMk cId="349045227" sldId="279"/>
            <ac:spMk id="2" creationId="{657F9850-F9A1-6448-B82D-9091AEF96605}"/>
          </ac:spMkLst>
        </pc:spChg>
        <pc:spChg chg="mod">
          <ac:chgData name="XIE Zheng" userId="2f5fcdafebcc64a9" providerId="LiveId" clId="{4A3647CA-C3E5-BC41-8ACB-9D370F11C5F2}" dt="2019-02-27T11:12:49.316" v="992" actId="20577"/>
          <ac:spMkLst>
            <pc:docMk/>
            <pc:sldMk cId="349045227" sldId="279"/>
            <ac:spMk id="3" creationId="{A667DF63-1349-684B-86C6-3EC1E64DEDCA}"/>
          </ac:spMkLst>
        </pc:spChg>
      </pc:sldChg>
      <pc:sldChg chg="addSp delSp modSp add">
        <pc:chgData name="XIE Zheng" userId="2f5fcdafebcc64a9" providerId="LiveId" clId="{4A3647CA-C3E5-BC41-8ACB-9D370F11C5F2}" dt="2019-02-26T06:27:02.049" v="192" actId="1076"/>
        <pc:sldMkLst>
          <pc:docMk/>
          <pc:sldMk cId="377702416" sldId="280"/>
        </pc:sldMkLst>
        <pc:spChg chg="del">
          <ac:chgData name="XIE Zheng" userId="2f5fcdafebcc64a9" providerId="LiveId" clId="{4A3647CA-C3E5-BC41-8ACB-9D370F11C5F2}" dt="2019-02-26T06:21:42.087" v="163" actId="478"/>
          <ac:spMkLst>
            <pc:docMk/>
            <pc:sldMk cId="377702416" sldId="280"/>
            <ac:spMk id="3" creationId="{A667DF63-1349-684B-86C6-3EC1E64DEDCA}"/>
          </ac:spMkLst>
        </pc:spChg>
        <pc:spChg chg="add del mod">
          <ac:chgData name="XIE Zheng" userId="2f5fcdafebcc64a9" providerId="LiveId" clId="{4A3647CA-C3E5-BC41-8ACB-9D370F11C5F2}" dt="2019-02-26T06:27:02.049" v="192" actId="1076"/>
          <ac:spMkLst>
            <pc:docMk/>
            <pc:sldMk cId="377702416" sldId="280"/>
            <ac:spMk id="5" creationId="{854D0252-1D2C-9E46-9634-48789F9D4D58}"/>
          </ac:spMkLst>
        </pc:spChg>
        <pc:picChg chg="add del">
          <ac:chgData name="XIE Zheng" userId="2f5fcdafebcc64a9" providerId="LiveId" clId="{4A3647CA-C3E5-BC41-8ACB-9D370F11C5F2}" dt="2019-02-26T06:21:56.678" v="165"/>
          <ac:picMkLst>
            <pc:docMk/>
            <pc:sldMk cId="377702416" sldId="280"/>
            <ac:picMk id="6" creationId="{3FE55650-1DC6-FD4B-A597-3758EDD0ABD7}"/>
          </ac:picMkLst>
        </pc:picChg>
        <pc:picChg chg="add del mod">
          <ac:chgData name="XIE Zheng" userId="2f5fcdafebcc64a9" providerId="LiveId" clId="{4A3647CA-C3E5-BC41-8ACB-9D370F11C5F2}" dt="2019-02-26T06:22:02.074" v="167"/>
          <ac:picMkLst>
            <pc:docMk/>
            <pc:sldMk cId="377702416" sldId="280"/>
            <ac:picMk id="7" creationId="{CFE7AE8C-8D91-7846-8178-A4D4331AC609}"/>
          </ac:picMkLst>
        </pc:picChg>
        <pc:picChg chg="add mod">
          <ac:chgData name="XIE Zheng" userId="2f5fcdafebcc64a9" providerId="LiveId" clId="{4A3647CA-C3E5-BC41-8ACB-9D370F11C5F2}" dt="2019-02-26T06:27:02.049" v="192" actId="1076"/>
          <ac:picMkLst>
            <pc:docMk/>
            <pc:sldMk cId="377702416" sldId="280"/>
            <ac:picMk id="8" creationId="{F8FA214D-823B-9B4E-AB24-DA22B82B64AC}"/>
          </ac:picMkLst>
        </pc:picChg>
        <pc:picChg chg="add mod">
          <ac:chgData name="XIE Zheng" userId="2f5fcdafebcc64a9" providerId="LiveId" clId="{4A3647CA-C3E5-BC41-8ACB-9D370F11C5F2}" dt="2019-02-26T06:27:02.049" v="192" actId="1076"/>
          <ac:picMkLst>
            <pc:docMk/>
            <pc:sldMk cId="377702416" sldId="280"/>
            <ac:picMk id="9" creationId="{864FDC0A-E2BD-1241-9C24-8FCE1795EA40}"/>
          </ac:picMkLst>
        </pc:picChg>
      </pc:sldChg>
      <pc:sldChg chg="modSp add">
        <pc:chgData name="XIE Zheng" userId="2f5fcdafebcc64a9" providerId="LiveId" clId="{4A3647CA-C3E5-BC41-8ACB-9D370F11C5F2}" dt="2019-02-27T11:14:06.017" v="1008" actId="20577"/>
        <pc:sldMkLst>
          <pc:docMk/>
          <pc:sldMk cId="3136674696" sldId="281"/>
        </pc:sldMkLst>
        <pc:spChg chg="mod">
          <ac:chgData name="XIE Zheng" userId="2f5fcdafebcc64a9" providerId="LiveId" clId="{4A3647CA-C3E5-BC41-8ACB-9D370F11C5F2}" dt="2019-02-26T06:28:31.887" v="222" actId="20577"/>
          <ac:spMkLst>
            <pc:docMk/>
            <pc:sldMk cId="3136674696" sldId="281"/>
            <ac:spMk id="2" creationId="{657F9850-F9A1-6448-B82D-9091AEF96605}"/>
          </ac:spMkLst>
        </pc:spChg>
        <pc:spChg chg="mod">
          <ac:chgData name="XIE Zheng" userId="2f5fcdafebcc64a9" providerId="LiveId" clId="{4A3647CA-C3E5-BC41-8ACB-9D370F11C5F2}" dt="2019-02-27T11:14:06.017" v="1008" actId="20577"/>
          <ac:spMkLst>
            <pc:docMk/>
            <pc:sldMk cId="3136674696" sldId="281"/>
            <ac:spMk id="3" creationId="{A667DF63-1349-684B-86C6-3EC1E64DEDCA}"/>
          </ac:spMkLst>
        </pc:spChg>
      </pc:sldChg>
      <pc:sldChg chg="modSp add del">
        <pc:chgData name="XIE Zheng" userId="2f5fcdafebcc64a9" providerId="LiveId" clId="{4A3647CA-C3E5-BC41-8ACB-9D370F11C5F2}" dt="2019-02-26T06:29:52.907" v="239" actId="2696"/>
        <pc:sldMkLst>
          <pc:docMk/>
          <pc:sldMk cId="1812947906" sldId="282"/>
        </pc:sldMkLst>
        <pc:spChg chg="mod">
          <ac:chgData name="XIE Zheng" userId="2f5fcdafebcc64a9" providerId="LiveId" clId="{4A3647CA-C3E5-BC41-8ACB-9D370F11C5F2}" dt="2019-02-26T06:28:38.283" v="223"/>
          <ac:spMkLst>
            <pc:docMk/>
            <pc:sldMk cId="1812947906" sldId="282"/>
            <ac:spMk id="2" creationId="{657F9850-F9A1-6448-B82D-9091AEF96605}"/>
          </ac:spMkLst>
        </pc:spChg>
      </pc:sldChg>
      <pc:sldChg chg="addSp delSp modSp add del modNotes">
        <pc:chgData name="XIE Zheng" userId="2f5fcdafebcc64a9" providerId="LiveId" clId="{4A3647CA-C3E5-BC41-8ACB-9D370F11C5F2}" dt="2019-02-27T10:54:49.413" v="461" actId="2696"/>
        <pc:sldMkLst>
          <pc:docMk/>
          <pc:sldMk cId="1941766339" sldId="282"/>
        </pc:sldMkLst>
        <pc:spChg chg="del">
          <ac:chgData name="XIE Zheng" userId="2f5fcdafebcc64a9" providerId="LiveId" clId="{4A3647CA-C3E5-BC41-8ACB-9D370F11C5F2}" dt="2019-02-26T06:51:38.371" v="252" actId="478"/>
          <ac:spMkLst>
            <pc:docMk/>
            <pc:sldMk cId="1941766339" sldId="282"/>
            <ac:spMk id="3" creationId="{A667DF63-1349-684B-86C6-3EC1E64DEDCA}"/>
          </ac:spMkLst>
        </pc:spChg>
        <pc:spChg chg="add mod">
          <ac:chgData name="XIE Zheng" userId="2f5fcdafebcc64a9" providerId="LiveId" clId="{4A3647CA-C3E5-BC41-8ACB-9D370F11C5F2}" dt="2019-02-26T06:51:38.371" v="252" actId="478"/>
          <ac:spMkLst>
            <pc:docMk/>
            <pc:sldMk cId="1941766339" sldId="282"/>
            <ac:spMk id="7" creationId="{E9D0F416-CCA4-5B45-94D0-432D41CEFCFF}"/>
          </ac:spMkLst>
        </pc:spChg>
        <pc:picChg chg="add del">
          <ac:chgData name="XIE Zheng" userId="2f5fcdafebcc64a9" providerId="LiveId" clId="{4A3647CA-C3E5-BC41-8ACB-9D370F11C5F2}" dt="2019-02-26T06:51:31.085" v="250"/>
          <ac:picMkLst>
            <pc:docMk/>
            <pc:sldMk cId="1941766339" sldId="282"/>
            <ac:picMk id="4" creationId="{6AC3568A-9B81-294F-B8F1-D27A390D9F48}"/>
          </ac:picMkLst>
        </pc:picChg>
        <pc:picChg chg="add del mod">
          <ac:chgData name="XIE Zheng" userId="2f5fcdafebcc64a9" providerId="LiveId" clId="{4A3647CA-C3E5-BC41-8ACB-9D370F11C5F2}" dt="2019-02-27T10:54:38.305" v="458"/>
          <ac:picMkLst>
            <pc:docMk/>
            <pc:sldMk cId="1941766339" sldId="282"/>
            <ac:picMk id="5" creationId="{91F5B151-A01F-A441-BF54-A1AF0B973529}"/>
          </ac:picMkLst>
        </pc:picChg>
      </pc:sldChg>
      <pc:sldChg chg="add del">
        <pc:chgData name="XIE Zheng" userId="2f5fcdafebcc64a9" providerId="LiveId" clId="{4A3647CA-C3E5-BC41-8ACB-9D370F11C5F2}" dt="2019-02-26T06:51:22.501" v="248"/>
        <pc:sldMkLst>
          <pc:docMk/>
          <pc:sldMk cId="2558749617" sldId="283"/>
        </pc:sldMkLst>
      </pc:sldChg>
      <pc:sldChg chg="addSp delSp modSp add del">
        <pc:chgData name="XIE Zheng" userId="2f5fcdafebcc64a9" providerId="LiveId" clId="{4A3647CA-C3E5-BC41-8ACB-9D370F11C5F2}" dt="2019-02-27T10:55:29.892" v="467" actId="2696"/>
        <pc:sldMkLst>
          <pc:docMk/>
          <pc:sldMk cId="2938360018" sldId="283"/>
        </pc:sldMkLst>
        <pc:picChg chg="add mod">
          <ac:chgData name="XIE Zheng" userId="2f5fcdafebcc64a9" providerId="LiveId" clId="{4A3647CA-C3E5-BC41-8ACB-9D370F11C5F2}" dt="2019-02-26T06:52:36.668" v="258" actId="1076"/>
          <ac:picMkLst>
            <pc:docMk/>
            <pc:sldMk cId="2938360018" sldId="283"/>
            <ac:picMk id="3" creationId="{696F297B-B5FC-5245-A166-B91FE05FE840}"/>
          </ac:picMkLst>
        </pc:picChg>
        <pc:picChg chg="del">
          <ac:chgData name="XIE Zheng" userId="2f5fcdafebcc64a9" providerId="LiveId" clId="{4A3647CA-C3E5-BC41-8ACB-9D370F11C5F2}" dt="2019-02-26T06:52:34.375" v="257" actId="478"/>
          <ac:picMkLst>
            <pc:docMk/>
            <pc:sldMk cId="2938360018" sldId="283"/>
            <ac:picMk id="5" creationId="{91F5B151-A01F-A441-BF54-A1AF0B973529}"/>
          </ac:picMkLst>
        </pc:picChg>
      </pc:sldChg>
      <pc:sldChg chg="addSp delSp modSp add del">
        <pc:chgData name="XIE Zheng" userId="2f5fcdafebcc64a9" providerId="LiveId" clId="{4A3647CA-C3E5-BC41-8ACB-9D370F11C5F2}" dt="2019-02-27T10:57:33.641" v="541" actId="2696"/>
        <pc:sldMkLst>
          <pc:docMk/>
          <pc:sldMk cId="3981051627" sldId="284"/>
        </pc:sldMkLst>
        <pc:spChg chg="del mod">
          <ac:chgData name="XIE Zheng" userId="2f5fcdafebcc64a9" providerId="LiveId" clId="{4A3647CA-C3E5-BC41-8ACB-9D370F11C5F2}" dt="2019-02-26T07:00:02.475" v="263"/>
          <ac:spMkLst>
            <pc:docMk/>
            <pc:sldMk cId="3981051627" sldId="284"/>
            <ac:spMk id="3" creationId="{A667DF63-1349-684B-86C6-3EC1E64DEDCA}"/>
          </ac:spMkLst>
        </pc:spChg>
        <pc:spChg chg="add mod">
          <ac:chgData name="XIE Zheng" userId="2f5fcdafebcc64a9" providerId="LiveId" clId="{4A3647CA-C3E5-BC41-8ACB-9D370F11C5F2}" dt="2019-02-27T10:56:35.277" v="529"/>
          <ac:spMkLst>
            <pc:docMk/>
            <pc:sldMk cId="3981051627" sldId="284"/>
            <ac:spMk id="3" creationId="{A82CDD35-5665-2D4B-B9AB-1517DE363FB0}"/>
          </ac:spMkLst>
        </pc:spChg>
        <pc:picChg chg="add del mod">
          <ac:chgData name="XIE Zheng" userId="2f5fcdafebcc64a9" providerId="LiveId" clId="{4A3647CA-C3E5-BC41-8ACB-9D370F11C5F2}" dt="2019-02-27T10:56:35.277" v="529"/>
          <ac:picMkLst>
            <pc:docMk/>
            <pc:sldMk cId="3981051627" sldId="284"/>
            <ac:picMk id="4" creationId="{EAC1E5E3-5180-BE4B-8D33-66F2DEBD9070}"/>
          </ac:picMkLst>
        </pc:picChg>
      </pc:sldChg>
      <pc:sldChg chg="addSp modSp add">
        <pc:chgData name="XIE Zheng" userId="2f5fcdafebcc64a9" providerId="LiveId" clId="{4A3647CA-C3E5-BC41-8ACB-9D370F11C5F2}" dt="2019-02-27T10:59:45.496" v="668" actId="20577"/>
        <pc:sldMkLst>
          <pc:docMk/>
          <pc:sldMk cId="3113347206" sldId="285"/>
        </pc:sldMkLst>
        <pc:spChg chg="mod">
          <ac:chgData name="XIE Zheng" userId="2f5fcdafebcc64a9" providerId="LiveId" clId="{4A3647CA-C3E5-BC41-8ACB-9D370F11C5F2}" dt="2019-02-27T10:59:45.496" v="668" actId="20577"/>
          <ac:spMkLst>
            <pc:docMk/>
            <pc:sldMk cId="3113347206" sldId="285"/>
            <ac:spMk id="3" creationId="{A667DF63-1349-684B-86C6-3EC1E64DEDCA}"/>
          </ac:spMkLst>
        </pc:spChg>
        <pc:picChg chg="add mod">
          <ac:chgData name="XIE Zheng" userId="2f5fcdafebcc64a9" providerId="LiveId" clId="{4A3647CA-C3E5-BC41-8ACB-9D370F11C5F2}" dt="2019-02-27T10:59:13.607" v="628" actId="14100"/>
          <ac:picMkLst>
            <pc:docMk/>
            <pc:sldMk cId="3113347206" sldId="285"/>
            <ac:picMk id="4" creationId="{04929131-CBFF-2948-BCBD-62BF02B08674}"/>
          </ac:picMkLst>
        </pc:picChg>
      </pc:sldChg>
      <pc:sldChg chg="addSp delSp modSp add del">
        <pc:chgData name="XIE Zheng" userId="2f5fcdafebcc64a9" providerId="LiveId" clId="{4A3647CA-C3E5-BC41-8ACB-9D370F11C5F2}" dt="2019-02-27T10:59:21.839" v="629" actId="2696"/>
        <pc:sldMkLst>
          <pc:docMk/>
          <pc:sldMk cId="2478597832" sldId="286"/>
        </pc:sldMkLst>
        <pc:spChg chg="mod">
          <ac:chgData name="XIE Zheng" userId="2f5fcdafebcc64a9" providerId="LiveId" clId="{4A3647CA-C3E5-BC41-8ACB-9D370F11C5F2}" dt="2019-02-27T10:58:42.024" v="615"/>
          <ac:spMkLst>
            <pc:docMk/>
            <pc:sldMk cId="2478597832" sldId="286"/>
            <ac:spMk id="3" creationId="{A667DF63-1349-684B-86C6-3EC1E64DEDCA}"/>
          </ac:spMkLst>
        </pc:spChg>
        <pc:picChg chg="add del mod">
          <ac:chgData name="XIE Zheng" userId="2f5fcdafebcc64a9" providerId="LiveId" clId="{4A3647CA-C3E5-BC41-8ACB-9D370F11C5F2}" dt="2019-02-27T10:58:26.324" v="613"/>
          <ac:picMkLst>
            <pc:docMk/>
            <pc:sldMk cId="2478597832" sldId="286"/>
            <ac:picMk id="4" creationId="{61506E26-3063-9E45-9850-CB2BF3128E38}"/>
          </ac:picMkLst>
        </pc:picChg>
      </pc:sldChg>
      <pc:sldChg chg="modSp add">
        <pc:chgData name="XIE Zheng" userId="2f5fcdafebcc64a9" providerId="LiveId" clId="{4A3647CA-C3E5-BC41-8ACB-9D370F11C5F2}" dt="2019-02-27T11:24:24.995" v="1188" actId="20577"/>
        <pc:sldMkLst>
          <pc:docMk/>
          <pc:sldMk cId="3602064103" sldId="286"/>
        </pc:sldMkLst>
        <pc:spChg chg="mod">
          <ac:chgData name="XIE Zheng" userId="2f5fcdafebcc64a9" providerId="LiveId" clId="{4A3647CA-C3E5-BC41-8ACB-9D370F11C5F2}" dt="2019-02-27T11:01:01.565" v="677" actId="20577"/>
          <ac:spMkLst>
            <pc:docMk/>
            <pc:sldMk cId="3602064103" sldId="286"/>
            <ac:spMk id="2" creationId="{657F9850-F9A1-6448-B82D-9091AEF96605}"/>
          </ac:spMkLst>
        </pc:spChg>
        <pc:spChg chg="mod">
          <ac:chgData name="XIE Zheng" userId="2f5fcdafebcc64a9" providerId="LiveId" clId="{4A3647CA-C3E5-BC41-8ACB-9D370F11C5F2}" dt="2019-02-27T11:24:24.995" v="1188" actId="20577"/>
          <ac:spMkLst>
            <pc:docMk/>
            <pc:sldMk cId="3602064103" sldId="286"/>
            <ac:spMk id="3" creationId="{A667DF63-1349-684B-86C6-3EC1E64DEDCA}"/>
          </ac:spMkLst>
        </pc:spChg>
      </pc:sldChg>
      <pc:sldChg chg="modSp add ord">
        <pc:chgData name="XIE Zheng" userId="2f5fcdafebcc64a9" providerId="LiveId" clId="{4A3647CA-C3E5-BC41-8ACB-9D370F11C5F2}" dt="2019-02-27T11:21:26.956" v="1168"/>
        <pc:sldMkLst>
          <pc:docMk/>
          <pc:sldMk cId="2489429704" sldId="287"/>
        </pc:sldMkLst>
        <pc:spChg chg="mod">
          <ac:chgData name="XIE Zheng" userId="2f5fcdafebcc64a9" providerId="LiveId" clId="{4A3647CA-C3E5-BC41-8ACB-9D370F11C5F2}" dt="2019-02-27T11:21:19.701" v="1167" actId="403"/>
          <ac:spMkLst>
            <pc:docMk/>
            <pc:sldMk cId="2489429704" sldId="287"/>
            <ac:spMk id="3" creationId="{A667DF63-1349-684B-86C6-3EC1E64DED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AEA04-B6AB-A74B-91B6-9669E79E7D12}" type="datetimeFigureOut">
              <a:rPr kumimoji="1" lang="zh-CN" altLang="en-US" smtClean="0"/>
              <a:t>2019/2/27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1D14C-1D7B-1448-8105-F45CBBFC94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963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背景？</a:t>
            </a:r>
            <a:r>
              <a:rPr kumimoji="1" lang="zh-CN" altLang="en-US"/>
              <a:t>敏感词过滤？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D14C-1D7B-1448-8105-F45CBBFC94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29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背景？</a:t>
            </a:r>
            <a:r>
              <a:rPr kumimoji="1" lang="zh-CN" altLang="en-US"/>
              <a:t>敏感词过滤？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D14C-1D7B-1448-8105-F45CBBFC94A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83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tx1"/>
                </a:solidFill>
              </a:rPr>
              <a:t>例如，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f(string s)</a:t>
            </a:r>
            <a:r>
              <a:rPr kumimoji="1" lang="zh-CN" altLang="en-US" sz="1200" dirty="0">
                <a:solidFill>
                  <a:schemeClr val="tx1"/>
                </a:solidFill>
              </a:rPr>
              <a:t>接受字符串输入并输出</a:t>
            </a:r>
            <a:r>
              <a:rPr kumimoji="1" lang="en-US" altLang="zh-CN" sz="1200" dirty="0">
                <a:solidFill>
                  <a:schemeClr val="tx1"/>
                </a:solidFill>
              </a:rPr>
              <a:t>0-99</a:t>
            </a:r>
            <a:r>
              <a:rPr kumimoji="1" lang="zh-CN" altLang="en-US" sz="1200" dirty="0">
                <a:solidFill>
                  <a:schemeClr val="tx1"/>
                </a:solidFill>
              </a:rPr>
              <a:t>的整数。</a:t>
            </a:r>
            <a:r>
              <a:rPr kumimoji="1" lang="en-US" altLang="zh-CN" sz="1200" dirty="0">
                <a:solidFill>
                  <a:schemeClr val="tx1"/>
                </a:solidFill>
              </a:rPr>
              <a:t>f("apple")=20, f("computer")=7</a:t>
            </a:r>
            <a:r>
              <a:rPr kumimoji="1" lang="zh-CN" altLang="en-US" sz="1200" dirty="0">
                <a:solidFill>
                  <a:schemeClr val="tx1"/>
                </a:solidFill>
              </a:rPr>
              <a:t>。通过维护一个大小为</a:t>
            </a:r>
            <a:r>
              <a:rPr kumimoji="1" lang="en-US" altLang="zh-CN" sz="1200" dirty="0">
                <a:solidFill>
                  <a:schemeClr val="tx1"/>
                </a:solidFill>
              </a:rPr>
              <a:t>100</a:t>
            </a:r>
            <a:r>
              <a:rPr kumimoji="1" lang="zh-CN" altLang="en-US" sz="1200" dirty="0">
                <a:solidFill>
                  <a:schemeClr val="tx1"/>
                </a:solidFill>
              </a:rPr>
              <a:t>行的表（数组），当单词</a:t>
            </a:r>
            <a:r>
              <a:rPr kumimoji="1" lang="en-US" altLang="zh-CN" sz="1200" dirty="0">
                <a:solidFill>
                  <a:schemeClr val="tx1"/>
                </a:solidFill>
              </a:rPr>
              <a:t>"apple"</a:t>
            </a:r>
            <a:r>
              <a:rPr kumimoji="1" lang="zh-CN" altLang="en-US" sz="1200" dirty="0">
                <a:solidFill>
                  <a:schemeClr val="tx1"/>
                </a:solidFill>
              </a:rPr>
              <a:t>出现时，我们在表格第</a:t>
            </a:r>
            <a:r>
              <a:rPr kumimoji="1" lang="en-US" altLang="zh-CN" sz="1200" dirty="0">
                <a:solidFill>
                  <a:schemeClr val="tx1"/>
                </a:solidFill>
              </a:rPr>
              <a:t>20</a:t>
            </a:r>
            <a:r>
              <a:rPr kumimoji="1" lang="zh-CN" altLang="en-US" sz="1200" dirty="0">
                <a:solidFill>
                  <a:schemeClr val="tx1"/>
                </a:solidFill>
              </a:rPr>
              <a:t>行的位置进行标记；当单词</a:t>
            </a:r>
            <a:r>
              <a:rPr kumimoji="1" lang="en-US" altLang="zh-CN" sz="1200" dirty="0">
                <a:solidFill>
                  <a:schemeClr val="tx1"/>
                </a:solidFill>
              </a:rPr>
              <a:t>"computer"</a:t>
            </a:r>
            <a:r>
              <a:rPr kumimoji="1" lang="zh-CN" altLang="en-US" sz="1200" dirty="0">
                <a:solidFill>
                  <a:schemeClr val="tx1"/>
                </a:solidFill>
              </a:rPr>
              <a:t>出现时，在表格第</a:t>
            </a:r>
            <a:r>
              <a:rPr kumimoji="1" lang="en-US" altLang="zh-CN" sz="1200" dirty="0">
                <a:solidFill>
                  <a:schemeClr val="tx1"/>
                </a:solidFill>
              </a:rPr>
              <a:t>7</a:t>
            </a:r>
            <a:r>
              <a:rPr kumimoji="1" lang="zh-CN" altLang="en-US" sz="1200" dirty="0">
                <a:solidFill>
                  <a:schemeClr val="tx1"/>
                </a:solidFill>
              </a:rPr>
              <a:t>行的位置进行标记。当查询关键词</a:t>
            </a:r>
            <a:r>
              <a:rPr kumimoji="1" lang="en-US" altLang="zh-CN" sz="1200" dirty="0">
                <a:solidFill>
                  <a:schemeClr val="tx1"/>
                </a:solidFill>
              </a:rPr>
              <a:t>"computer"</a:t>
            </a:r>
            <a:r>
              <a:rPr kumimoji="1" lang="zh-CN" altLang="en-US" sz="1200" dirty="0">
                <a:solidFill>
                  <a:schemeClr val="tx1"/>
                </a:solidFill>
              </a:rPr>
              <a:t>时，计算</a:t>
            </a:r>
            <a:r>
              <a:rPr kumimoji="1" lang="en-US" altLang="zh-CN" sz="1200" dirty="0">
                <a:solidFill>
                  <a:schemeClr val="tx1"/>
                </a:solidFill>
              </a:rPr>
              <a:t>f("computer")=7</a:t>
            </a:r>
            <a:r>
              <a:rPr kumimoji="1" lang="zh-CN" altLang="en-US" sz="1200" dirty="0">
                <a:solidFill>
                  <a:schemeClr val="tx1"/>
                </a:solidFill>
              </a:rPr>
              <a:t>，查表第</a:t>
            </a:r>
            <a:r>
              <a:rPr kumimoji="1" lang="en-US" altLang="zh-CN" sz="1200" dirty="0">
                <a:solidFill>
                  <a:schemeClr val="tx1"/>
                </a:solidFill>
              </a:rPr>
              <a:t>7</a:t>
            </a:r>
            <a:r>
              <a:rPr kumimoji="1" lang="zh-CN" altLang="en-US" sz="1200" dirty="0">
                <a:solidFill>
                  <a:schemeClr val="tx1"/>
                </a:solidFill>
              </a:rPr>
              <a:t>行，即可知道该单词已经出现过。通过使用哈希表，我们在查询时避免了待查字符串与词典中的字符串进行一一比较，仅需计算一次</a:t>
            </a:r>
            <a:r>
              <a:rPr kumimoji="1" lang="en-US" altLang="zh-CN" sz="1200" dirty="0">
                <a:solidFill>
                  <a:schemeClr val="tx1"/>
                </a:solidFill>
              </a:rPr>
              <a:t>f()</a:t>
            </a:r>
            <a:r>
              <a:rPr kumimoji="1" lang="zh-CN" altLang="en-US" sz="1200" dirty="0">
                <a:solidFill>
                  <a:schemeClr val="tx1"/>
                </a:solidFill>
              </a:rPr>
              <a:t>的值，然后直接去表格的对应位置检索即可。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D14C-1D7B-1448-8105-F45CBBFC94A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88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 latinLnBrk="0">
              <a:defRPr lang="zh-CN" sz="40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3" y="5110612"/>
            <a:ext cx="50291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450"/>
              </a:spcBef>
              <a:buNone/>
              <a:defRPr lang="zh-CN" sz="2100">
                <a:solidFill>
                  <a:srgbClr val="D24726"/>
                </a:solidFill>
                <a:latin typeface="+mj-lt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4836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23324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42880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 latinLnBrk="0">
              <a:defRPr lang="zh-CN" sz="40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3" y="5110612"/>
            <a:ext cx="50291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450"/>
              </a:spcBef>
              <a:buNone/>
              <a:defRPr lang="zh-CN" sz="2100">
                <a:solidFill>
                  <a:srgbClr val="D24726"/>
                </a:solidFill>
                <a:latin typeface="+mj-lt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8833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825625"/>
            <a:ext cx="3125815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900"/>
              </a:spcAft>
              <a:buNone/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900"/>
              </a:spcAft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900"/>
              </a:spcAft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9989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 latinLnBrk="0">
              <a:defRPr lang="zh-CN" sz="36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100">
                <a:solidFill>
                  <a:schemeClr val="bg1"/>
                </a:solidFill>
                <a:latin typeface="+mj-lt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259909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392483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988096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247502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711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757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825625"/>
            <a:ext cx="3125815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900"/>
              </a:spcAft>
              <a:buNone/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900"/>
              </a:spcAft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900"/>
              </a:spcAft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4472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 latinLnBrk="0">
              <a:buNone/>
              <a:defRPr lang="zh-CN" sz="24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3945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971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2019/2/26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359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 latinLnBrk="0">
              <a:defRPr lang="zh-CN" sz="36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100">
                <a:solidFill>
                  <a:schemeClr val="bg1"/>
                </a:solidFill>
                <a:latin typeface="+mj-lt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20552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38371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3129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7738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77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编辑母版文本样式
第二级
第三级
第四级
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 latinLnBrk="0">
              <a:buNone/>
              <a:defRPr lang="zh-CN" sz="24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12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D4293AF-9D8B-3B42-94CC-0ACD3627EE9C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F0B79CF-B901-D645-B6F8-4A7D433F26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11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spcBef>
          <a:spcPct val="0"/>
        </a:spcBef>
        <a:buNone/>
        <a:defRPr lang="zh-CN" sz="3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2/26/19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08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spcBef>
          <a:spcPct val="0"/>
        </a:spcBef>
        <a:buNone/>
        <a:defRPr lang="zh-CN" sz="3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77D6A-0D95-8749-8759-D72F72482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第一周 字符串与文件输入输出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E1DE45-0CB5-BC4D-81AB-1B5ED14E5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93641"/>
            <a:ext cx="5467347" cy="10414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题目详细要求、参考资料及更新发布于：</a:t>
            </a:r>
            <a:endParaRPr kumimoji="1" lang="en-US" altLang="zh-CN" dirty="0"/>
          </a:p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lamda.nju.edu.cn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xiez</a:t>
            </a:r>
            <a:r>
              <a:rPr kumimoji="1" lang="en-US" altLang="zh-CN" dirty="0"/>
              <a:t>/bop19/week_1/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4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题目参考：文件输入输出</a:t>
            </a:r>
            <a:br>
              <a:rPr kumimoji="1" lang="en-US" altLang="zh-CN" dirty="0"/>
            </a:br>
            <a:r>
              <a:rPr kumimoji="1"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的文件输入输出流：</a:t>
            </a:r>
            <a:r>
              <a:rPr lang="en-US" altLang="zh-CN" dirty="0" err="1"/>
              <a:t>fstream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660525"/>
            <a:ext cx="7588248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C++</a:t>
            </a:r>
            <a:r>
              <a:rPr kumimoji="1" lang="zh-CN" altLang="en-US" sz="2000" dirty="0">
                <a:solidFill>
                  <a:schemeClr val="tx1"/>
                </a:solidFill>
              </a:rPr>
              <a:t>可以使用文件输入输出流。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	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ifstream</a:t>
            </a:r>
            <a:r>
              <a:rPr kumimoji="1" lang="en-US" altLang="zh-CN" sz="2000" dirty="0">
                <a:solidFill>
                  <a:schemeClr val="tx1"/>
                </a:solidFill>
              </a:rPr>
              <a:t> fin("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input.txt</a:t>
            </a:r>
            <a:r>
              <a:rPr kumimoji="1" lang="en-US" altLang="zh-CN" sz="2000" dirty="0">
                <a:solidFill>
                  <a:schemeClr val="tx1"/>
                </a:solidFill>
              </a:rPr>
              <a:t>");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	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ofstream</a:t>
            </a:r>
            <a:r>
              <a:rPr kumimoji="1" lang="en-US" altLang="zh-CN" sz="2000" dirty="0">
                <a:solidFill>
                  <a:schemeClr val="tx1"/>
                </a:solidFill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fout</a:t>
            </a:r>
            <a:r>
              <a:rPr kumimoji="1" lang="en-US" altLang="zh-CN" sz="2000" dirty="0">
                <a:solidFill>
                  <a:schemeClr val="tx1"/>
                </a:solidFill>
              </a:rPr>
              <a:t>("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output.txt</a:t>
            </a:r>
            <a:r>
              <a:rPr kumimoji="1" lang="en-US" altLang="zh-CN" sz="2000" dirty="0">
                <a:solidFill>
                  <a:schemeClr val="tx1"/>
                </a:solidFill>
              </a:rPr>
              <a:t>");</a:t>
            </a:r>
          </a:p>
          <a:p>
            <a:pPr>
              <a:lnSpc>
                <a:spcPct val="100000"/>
              </a:lnSpc>
            </a:pPr>
            <a:r>
              <a:rPr kumimoji="1" lang="zh-CN" altLang="en-US" sz="2000" dirty="0">
                <a:solidFill>
                  <a:schemeClr val="tx1"/>
                </a:solidFill>
              </a:rPr>
              <a:t>之后，你可以像使用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cin</a:t>
            </a:r>
            <a:r>
              <a:rPr kumimoji="1" lang="en-US" altLang="zh-CN" sz="2000" dirty="0">
                <a:solidFill>
                  <a:schemeClr val="tx1"/>
                </a:solidFill>
              </a:rPr>
              <a:t>/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cout</a:t>
            </a:r>
            <a:r>
              <a:rPr kumimoji="1" lang="zh-CN" altLang="en-US" sz="2000" dirty="0">
                <a:solidFill>
                  <a:schemeClr val="tx1"/>
                </a:solidFill>
              </a:rPr>
              <a:t>一样使用</a:t>
            </a:r>
            <a:r>
              <a:rPr kumimoji="1" lang="en-US" altLang="zh-CN" sz="2000" dirty="0">
                <a:solidFill>
                  <a:schemeClr val="tx1"/>
                </a:solidFill>
              </a:rPr>
              <a:t>fin/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fout</a:t>
            </a:r>
            <a:r>
              <a:rPr kumimoji="1"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667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3A906-370C-DC4B-8392-A4DED465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D65FA-A960-6A4C-B18F-35B9C9143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1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825625"/>
            <a:ext cx="7331317" cy="4351338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现实问题：词典规模大，查询频繁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如何优化程序性能？</a:t>
            </a:r>
            <a:endParaRPr kumimoji="1"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D9A55-E55B-F243-9A7A-73408A35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88" y="1309529"/>
            <a:ext cx="3420785" cy="53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A2F31-70CA-7244-A7BC-4981C906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F6274-53C1-ED4F-9348-9EB58908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825625"/>
            <a:ext cx="7776794" cy="4351338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sz="1400" b="1" dirty="0" err="1">
                <a:solidFill>
                  <a:schemeClr val="tx1"/>
                </a:solidFill>
              </a:rPr>
              <a:t>article.txt</a:t>
            </a:r>
            <a:endParaRPr kumimoji="1" lang="en-US" altLang="zh-CN" sz="1400" b="1" dirty="0">
              <a:solidFill>
                <a:schemeClr val="tx1"/>
              </a:solidFill>
            </a:endParaRPr>
          </a:p>
          <a:p>
            <a:r>
              <a:rPr kumimoji="1" lang="en" altLang="zh-CN" sz="1400" dirty="0">
                <a:solidFill>
                  <a:schemeClr val="tx1"/>
                </a:solidFill>
              </a:rPr>
              <a:t>Computer programming is the process of designing and building an executable computer program for accomplishing a specific computing task. Programming involves tasks such as analysis, generating algorithms, profiling algorithms' accuracy and resource consumption, and the implementation of algorithms in a chosen programming language (commonly referred to as coding[1][2]).</a:t>
            </a:r>
          </a:p>
          <a:p>
            <a:r>
              <a:rPr kumimoji="1" lang="en" altLang="zh-CN" sz="1400" b="1" dirty="0">
                <a:solidFill>
                  <a:schemeClr val="tx1"/>
                </a:solidFill>
              </a:rPr>
              <a:t>Input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&amp;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</a:rPr>
              <a:t>Output</a:t>
            </a:r>
            <a:r>
              <a:rPr kumimoji="1" lang="en" altLang="zh-CN" sz="1400" b="1" dirty="0">
                <a:solidFill>
                  <a:schemeClr val="tx1"/>
                </a:solidFill>
              </a:rPr>
              <a:t>:</a:t>
            </a:r>
          </a:p>
          <a:p>
            <a:r>
              <a:rPr kumimoji="1" lang="en-US" altLang="zh-CN" sz="1400" dirty="0">
                <a:solidFill>
                  <a:srgbClr val="FF0000"/>
                </a:solidFill>
              </a:rPr>
              <a:t>computer</a:t>
            </a:r>
            <a:endParaRPr kumimoji="1" lang="en" altLang="zh-CN" sz="1400" dirty="0">
              <a:solidFill>
                <a:srgbClr val="FF0000"/>
              </a:solidFill>
            </a:endParaRPr>
          </a:p>
          <a:p>
            <a:r>
              <a:rPr kumimoji="1" lang="en" altLang="zh-CN" sz="1400" dirty="0">
                <a:solidFill>
                  <a:schemeClr val="tx1"/>
                </a:solidFill>
              </a:rPr>
              <a:t>True</a:t>
            </a:r>
          </a:p>
          <a:p>
            <a:r>
              <a:rPr kumimoji="1" lang="en-US" altLang="zh-CN" sz="1400" dirty="0">
                <a:solidFill>
                  <a:srgbClr val="FF0000"/>
                </a:solidFill>
              </a:rPr>
              <a:t>program</a:t>
            </a:r>
          </a:p>
          <a:p>
            <a:r>
              <a:rPr kumimoji="1" lang="en-US" altLang="zh-CN" sz="1400" dirty="0">
                <a:solidFill>
                  <a:schemeClr val="tx1"/>
                </a:solidFill>
              </a:rPr>
              <a:t>True</a:t>
            </a:r>
          </a:p>
          <a:p>
            <a:r>
              <a:rPr kumimoji="1" lang="en-US" altLang="zh-CN" sz="1400" dirty="0">
                <a:solidFill>
                  <a:srgbClr val="FF0000"/>
                </a:solidFill>
              </a:rPr>
              <a:t>Nanjing</a:t>
            </a:r>
          </a:p>
          <a:p>
            <a:r>
              <a:rPr kumimoji="1" lang="en-US" altLang="zh-CN" sz="1400" dirty="0">
                <a:solidFill>
                  <a:schemeClr val="tx1"/>
                </a:solidFill>
              </a:rPr>
              <a:t>False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9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587500"/>
            <a:ext cx="7331317" cy="4589463"/>
          </a:xfrm>
        </p:spPr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哈希表（</a:t>
            </a:r>
            <a:r>
              <a:rPr kumimoji="1" lang="en-US" altLang="zh-CN" sz="2000" dirty="0">
                <a:solidFill>
                  <a:schemeClr val="tx1"/>
                </a:solidFill>
              </a:rPr>
              <a:t>Hash Table</a:t>
            </a:r>
            <a:r>
              <a:rPr kumimoji="1" lang="zh-CN" altLang="en-US" sz="2000" dirty="0">
                <a:solidFill>
                  <a:schemeClr val="tx1"/>
                </a:solidFill>
              </a:rPr>
              <a:t>）是一种支持快速查询的数据结构。其通过设计一个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哈希函数</a:t>
            </a:r>
            <a:r>
              <a:rPr kumimoji="1" lang="zh-CN" altLang="en-US" sz="2000" dirty="0">
                <a:solidFill>
                  <a:schemeClr val="tx1"/>
                </a:solidFill>
              </a:rPr>
              <a:t>，将数据映射到表中的一个位置来进行查询。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B5157-4577-8F44-8248-5EEAFBEE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89" y="2703400"/>
            <a:ext cx="5322601" cy="37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348740"/>
            <a:ext cx="7331317" cy="4828223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冲突：不同单词占用表格同一行。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一种解决方案：使用链表存储</a:t>
            </a:r>
            <a:endParaRPr kumimoji="1"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99AE66-0C3C-9A4D-B55C-5A236274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18" y="2829003"/>
            <a:ext cx="5663564" cy="39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7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825625"/>
            <a:ext cx="7331317" cy="435133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哈希函数设计关键：将字符串均匀地映射到表格的各个位置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</a:rPr>
              <a:t>例如：将由小写字母组成的字符串视为</a:t>
            </a:r>
            <a:r>
              <a:rPr kumimoji="1" lang="en-US" altLang="zh-CN" sz="2000" dirty="0">
                <a:solidFill>
                  <a:schemeClr val="tx1"/>
                </a:solidFill>
              </a:rPr>
              <a:t>26</a:t>
            </a:r>
            <a:r>
              <a:rPr kumimoji="1" lang="zh-CN" altLang="en-US" sz="2000" dirty="0">
                <a:solidFill>
                  <a:schemeClr val="tx1"/>
                </a:solidFill>
              </a:rPr>
              <a:t>进制的数字，对一个大素数</a:t>
            </a:r>
            <a:r>
              <a:rPr kumimoji="1" lang="en-US" altLang="zh-CN" sz="2000" dirty="0">
                <a:solidFill>
                  <a:schemeClr val="tx1"/>
                </a:solidFill>
              </a:rPr>
              <a:t>P</a:t>
            </a:r>
            <a:r>
              <a:rPr kumimoji="1" lang="zh-CN" altLang="en-US" sz="2000" dirty="0">
                <a:solidFill>
                  <a:schemeClr val="tx1"/>
                </a:solidFill>
              </a:rPr>
              <a:t>（例如</a:t>
            </a:r>
            <a:r>
              <a:rPr kumimoji="1" lang="en-US" altLang="zh-CN" sz="2000" dirty="0">
                <a:solidFill>
                  <a:schemeClr val="tx1"/>
                </a:solidFill>
              </a:rPr>
              <a:t>23333</a:t>
            </a:r>
            <a:r>
              <a:rPr kumimoji="1" lang="zh-CN" altLang="en-US" sz="2000" dirty="0">
                <a:solidFill>
                  <a:schemeClr val="tx1"/>
                </a:solidFill>
              </a:rPr>
              <a:t>）取模。这是一种对字符串进行哈希的常用方式。（你可以在作业中直接使用这个函数）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endParaRPr kumimoji="1"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29131-CBFF-2948-BCBD-62BF02B0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28" y="3971187"/>
            <a:ext cx="5547422" cy="28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4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6700"/>
            <a:ext cx="8432800" cy="4640263"/>
          </a:xfrm>
        </p:spPr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请根据自己的掌握情况，选择是否使用链表解决冲突：</a:t>
            </a:r>
          </a:p>
          <a:p>
            <a:pPr lvl="1"/>
            <a:r>
              <a:rPr kumimoji="1" lang="zh-CN" altLang="en-US" sz="1600" dirty="0">
                <a:solidFill>
                  <a:schemeClr val="tx1"/>
                </a:solidFill>
              </a:rPr>
              <a:t>如果你还不能熟练实现链表，请实现一个不考虑冲突的哈希表并完成题目。由于冲突导致可能查询出错，你可能会丢到约</a:t>
            </a:r>
            <a:r>
              <a:rPr kumimoji="1" lang="en-US" altLang="zh-CN" sz="1600" dirty="0">
                <a:solidFill>
                  <a:schemeClr val="tx1"/>
                </a:solidFill>
              </a:rPr>
              <a:t>10%</a:t>
            </a:r>
            <a:r>
              <a:rPr kumimoji="1" lang="zh-CN" altLang="en-US" sz="1600" dirty="0">
                <a:solidFill>
                  <a:schemeClr val="tx1"/>
                </a:solidFill>
              </a:rPr>
              <a:t>的分数。</a:t>
            </a:r>
          </a:p>
          <a:p>
            <a:pPr lvl="1"/>
            <a:r>
              <a:rPr kumimoji="1" lang="zh-CN" altLang="en-US" sz="1600" dirty="0">
                <a:solidFill>
                  <a:schemeClr val="tx1"/>
                </a:solidFill>
              </a:rPr>
              <a:t>如果你能够实现链表，请实现一个使用链表解决冲突的哈希表并完成题目。</a:t>
            </a:r>
          </a:p>
          <a:p>
            <a:endParaRPr kumimoji="1"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2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多次字典查询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哈希表（散列表）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6700"/>
            <a:ext cx="8432800" cy="4640263"/>
          </a:xfrm>
        </p:spPr>
        <p:txBody>
          <a:bodyPr>
            <a:noAutofit/>
          </a:bodyPr>
          <a:lstStyle/>
          <a:p>
            <a:r>
              <a:rPr kumimoji="1" lang="zh-CN" altLang="en-US" sz="1800" dirty="0">
                <a:solidFill>
                  <a:schemeClr val="tx1"/>
                </a:solidFill>
              </a:rPr>
              <a:t>在题目一要求的两个函数以外，请实现下列函数：</a:t>
            </a:r>
          </a:p>
          <a:p>
            <a:pPr lvl="1"/>
            <a:r>
              <a:rPr kumimoji="1" lang="en-US" altLang="zh-CN" sz="14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400" dirty="0">
                <a:solidFill>
                  <a:schemeClr val="tx1"/>
                </a:solidFill>
              </a:rPr>
              <a:t> hash(char *s)</a:t>
            </a:r>
            <a:r>
              <a:rPr kumimoji="1" lang="zh-CN" altLang="en-US" sz="1400" dirty="0">
                <a:solidFill>
                  <a:schemeClr val="tx1"/>
                </a:solidFill>
              </a:rPr>
              <a:t>：哈希函数，上文中的函数</a:t>
            </a:r>
            <a:r>
              <a:rPr kumimoji="1" lang="en-US" altLang="zh-CN" sz="1400" dirty="0">
                <a:solidFill>
                  <a:schemeClr val="tx1"/>
                </a:solidFill>
              </a:rPr>
              <a:t>f()</a:t>
            </a:r>
            <a:r>
              <a:rPr kumimoji="1" lang="zh-CN" altLang="en-US" sz="14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kumimoji="1" lang="en-US" altLang="zh-CN" sz="1400" dirty="0">
                <a:solidFill>
                  <a:schemeClr val="tx1"/>
                </a:solidFill>
              </a:rPr>
              <a:t>void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ht_insert</a:t>
            </a:r>
            <a:r>
              <a:rPr kumimoji="1" lang="en-US" altLang="zh-CN" sz="1400" dirty="0">
                <a:solidFill>
                  <a:schemeClr val="tx1"/>
                </a:solidFill>
              </a:rPr>
              <a:t>(char *s)</a:t>
            </a:r>
            <a:r>
              <a:rPr kumimoji="1" lang="zh-CN" altLang="en-US" sz="1400" dirty="0">
                <a:solidFill>
                  <a:schemeClr val="tx1"/>
                </a:solidFill>
              </a:rPr>
              <a:t>：向哈希表中添加字符串；</a:t>
            </a:r>
          </a:p>
          <a:p>
            <a:pPr lvl="1"/>
            <a:r>
              <a:rPr kumimoji="1" lang="en-US" altLang="zh-CN" sz="14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400" dirty="0">
                <a:solidFill>
                  <a:schemeClr val="tx1"/>
                </a:solidFill>
              </a:rPr>
              <a:t>/bool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ht_find</a:t>
            </a:r>
            <a:r>
              <a:rPr kumimoji="1" lang="en-US" altLang="zh-CN" sz="1400" dirty="0">
                <a:solidFill>
                  <a:schemeClr val="tx1"/>
                </a:solidFill>
              </a:rPr>
              <a:t>(char *s)</a:t>
            </a:r>
            <a:r>
              <a:rPr kumimoji="1" lang="zh-CN" altLang="en-US" sz="1400" dirty="0">
                <a:solidFill>
                  <a:schemeClr val="tx1"/>
                </a:solidFill>
              </a:rPr>
              <a:t>： 当哈希表中存在字符串</a:t>
            </a:r>
            <a:r>
              <a:rPr kumimoji="1" lang="en-US" altLang="zh-CN" sz="1400" dirty="0">
                <a:solidFill>
                  <a:schemeClr val="tx1"/>
                </a:solidFill>
              </a:rPr>
              <a:t>s</a:t>
            </a:r>
            <a:r>
              <a:rPr kumimoji="1" lang="zh-CN" altLang="en-US" sz="1400" dirty="0">
                <a:solidFill>
                  <a:schemeClr val="tx1"/>
                </a:solidFill>
              </a:rPr>
              <a:t>时输出</a:t>
            </a:r>
            <a:r>
              <a:rPr kumimoji="1" lang="en-US" altLang="zh-CN" sz="1400" dirty="0">
                <a:solidFill>
                  <a:schemeClr val="tx1"/>
                </a:solidFill>
              </a:rPr>
              <a:t>1/True</a:t>
            </a:r>
            <a:r>
              <a:rPr kumimoji="1" lang="zh-CN" altLang="en-US" sz="1400" dirty="0">
                <a:solidFill>
                  <a:schemeClr val="tx1"/>
                </a:solidFill>
              </a:rPr>
              <a:t>，否则输出</a:t>
            </a:r>
            <a:r>
              <a:rPr kumimoji="1" lang="en-US" altLang="zh-CN" sz="1400" dirty="0">
                <a:solidFill>
                  <a:schemeClr val="tx1"/>
                </a:solidFill>
              </a:rPr>
              <a:t>0/False</a:t>
            </a:r>
            <a:r>
              <a:rPr kumimoji="1" lang="zh-CN" altLang="en-US" sz="1400" dirty="0">
                <a:solidFill>
                  <a:schemeClr val="tx1"/>
                </a:solidFill>
              </a:rPr>
              <a:t>。</a:t>
            </a:r>
          </a:p>
          <a:p>
            <a:r>
              <a:rPr kumimoji="1" lang="zh-CN" altLang="en-US" sz="1800" dirty="0">
                <a:solidFill>
                  <a:schemeClr val="tx1"/>
                </a:solidFill>
              </a:rPr>
              <a:t>如果你已经能够初步掌握类的使用，你可以将哈希表实现为类，上述函数可以实现成类的成员函数：</a:t>
            </a:r>
          </a:p>
          <a:p>
            <a:pPr lvl="1"/>
            <a:r>
              <a:rPr kumimoji="1" lang="en-US" altLang="zh-CN" sz="14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HashTable</a:t>
            </a:r>
            <a:r>
              <a:rPr kumimoji="1" lang="en-US" altLang="zh-CN" sz="1400" dirty="0">
                <a:solidFill>
                  <a:schemeClr val="tx1"/>
                </a:solidFill>
              </a:rPr>
              <a:t>::hash(char *s)</a:t>
            </a:r>
          </a:p>
          <a:p>
            <a:pPr lvl="1"/>
            <a:r>
              <a:rPr kumimoji="1" lang="en-US" altLang="zh-CN" sz="1400" dirty="0">
                <a:solidFill>
                  <a:schemeClr val="tx1"/>
                </a:solidFill>
              </a:rPr>
              <a:t>void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HashTable</a:t>
            </a:r>
            <a:r>
              <a:rPr kumimoji="1" lang="en-US" altLang="zh-CN" sz="1400" dirty="0">
                <a:solidFill>
                  <a:schemeClr val="tx1"/>
                </a:solidFill>
              </a:rPr>
              <a:t>::insert(char *s)</a:t>
            </a:r>
          </a:p>
          <a:p>
            <a:pPr lvl="1"/>
            <a:r>
              <a:rPr kumimoji="1" lang="en-US" altLang="zh-CN" sz="1400" dirty="0">
                <a:solidFill>
                  <a:schemeClr val="tx1"/>
                </a:solidFill>
              </a:rPr>
              <a:t>bool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HashTable</a:t>
            </a:r>
            <a:r>
              <a:rPr kumimoji="1" lang="en-US" altLang="zh-CN" sz="1400" dirty="0">
                <a:solidFill>
                  <a:schemeClr val="tx1"/>
                </a:solidFill>
              </a:rPr>
              <a:t>::find(char *s)</a:t>
            </a:r>
          </a:p>
        </p:txBody>
      </p:sp>
    </p:spTree>
    <p:extLst>
      <p:ext uri="{BB962C8B-B14F-4D97-AF65-F5344CB8AC3E}">
        <p14:creationId xmlns:p14="http://schemas.microsoft.com/office/powerpoint/2010/main" val="134512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3A906-370C-DC4B-8392-A4DED465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D65FA-A960-6A4C-B18F-35B9C9143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3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关键词检测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4857750"/>
            <a:ext cx="8062025" cy="1784349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完成程序从文本文件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article.txt</a:t>
            </a:r>
            <a:r>
              <a:rPr kumimoji="1" lang="zh-CN" altLang="en-US" sz="2400" dirty="0">
                <a:solidFill>
                  <a:schemeClr val="tx1"/>
                </a:solidFill>
              </a:rPr>
              <a:t>中读入一段英文短文，并从标准输入中读入一个单词，输出文中该单词是否出现。若单词出现，输出</a:t>
            </a:r>
            <a:r>
              <a:rPr kumimoji="1" lang="en-US" altLang="zh-CN" sz="2400" dirty="0">
                <a:solidFill>
                  <a:schemeClr val="tx1"/>
                </a:solidFill>
              </a:rPr>
              <a:t>True</a:t>
            </a:r>
            <a:r>
              <a:rPr kumimoji="1" lang="zh-CN" altLang="en-US" sz="2400" dirty="0">
                <a:solidFill>
                  <a:schemeClr val="tx1"/>
                </a:solidFill>
              </a:rPr>
              <a:t>，否则输出</a:t>
            </a:r>
            <a:r>
              <a:rPr kumimoji="1" lang="en-US" altLang="zh-CN" sz="2400" dirty="0">
                <a:solidFill>
                  <a:schemeClr val="tx1"/>
                </a:solidFill>
              </a:rPr>
              <a:t>False</a:t>
            </a:r>
            <a:r>
              <a:rPr kumimoji="1" lang="zh-CN" altLang="en-US" sz="2400" dirty="0">
                <a:solidFill>
                  <a:schemeClr val="tx1"/>
                </a:solidFill>
              </a:rPr>
              <a:t>。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endParaRPr kumimoji="1" lang="en-US" altLang="zh-CN" sz="2400" dirty="0">
              <a:solidFill>
                <a:schemeClr val="tx1"/>
              </a:solidFill>
            </a:endParaRPr>
          </a:p>
          <a:p>
            <a:endParaRPr kumimoji="1"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0800FB-0B00-AD4F-94AC-642B10E8C4BA}"/>
              </a:ext>
            </a:extLst>
          </p:cNvPr>
          <p:cNvSpPr/>
          <p:nvPr/>
        </p:nvSpPr>
        <p:spPr>
          <a:xfrm>
            <a:off x="628652" y="1602148"/>
            <a:ext cx="45720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kumimoji="1" lang="en" altLang="zh-CN" dirty="0"/>
              <a:t>Computer programming is the process of designing and building an executable computer program for accomplishing a specific computing task. Programming involves tasks such as analysis, generating algorithms, profiling algorithms' accuracy and resource consumption, and the implementation of algorithms in a chosen programming language (commonly referred to as coding[1][2]).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07F1616-E82B-AA47-89EE-6C3057F98ECF}"/>
              </a:ext>
            </a:extLst>
          </p:cNvPr>
          <p:cNvCxnSpPr/>
          <p:nvPr/>
        </p:nvCxnSpPr>
        <p:spPr>
          <a:xfrm>
            <a:off x="4869180" y="2366010"/>
            <a:ext cx="914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F3F1A03-50EE-D24F-9EF6-071152908167}"/>
              </a:ext>
            </a:extLst>
          </p:cNvPr>
          <p:cNvSpPr txBox="1"/>
          <p:nvPr/>
        </p:nvSpPr>
        <p:spPr>
          <a:xfrm>
            <a:off x="5955030" y="2034539"/>
            <a:ext cx="21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文章中是否存在关键字“</a:t>
            </a:r>
            <a:r>
              <a:rPr kumimoji="1" lang="en" altLang="zh-CN" dirty="0"/>
              <a:t>programming</a:t>
            </a:r>
            <a:r>
              <a:rPr kumimoji="1" lang="zh-CN" altLang="en-US" dirty="0"/>
              <a:t>”？</a:t>
            </a:r>
          </a:p>
        </p:txBody>
      </p:sp>
    </p:spTree>
    <p:extLst>
      <p:ext uri="{BB962C8B-B14F-4D97-AF65-F5344CB8AC3E}">
        <p14:creationId xmlns:p14="http://schemas.microsoft.com/office/powerpoint/2010/main" val="188827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A2F31-70CA-7244-A7BC-4981C906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F6274-53C1-ED4F-9348-9EB58908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825625"/>
            <a:ext cx="7776794" cy="4351338"/>
          </a:xfrm>
        </p:spPr>
        <p:txBody>
          <a:bodyPr>
            <a:normAutofit/>
          </a:bodyPr>
          <a:lstStyle/>
          <a:p>
            <a:r>
              <a:rPr kumimoji="1" lang="en-US" altLang="zh-CN" sz="1400" b="1" dirty="0" err="1">
                <a:solidFill>
                  <a:schemeClr val="tx1"/>
                </a:solidFill>
              </a:rPr>
              <a:t>article.txt</a:t>
            </a:r>
            <a:endParaRPr kumimoji="1" lang="en-US" altLang="zh-CN" sz="1400" b="1" dirty="0">
              <a:solidFill>
                <a:schemeClr val="tx1"/>
              </a:solidFill>
            </a:endParaRPr>
          </a:p>
          <a:p>
            <a:r>
              <a:rPr kumimoji="1" lang="en" altLang="zh-CN" sz="1400" dirty="0">
                <a:solidFill>
                  <a:schemeClr val="tx1"/>
                </a:solidFill>
              </a:rPr>
              <a:t>Computer programming is the process of designing and building an executable computer program for accomplishing a specific computing task. Programming involves tasks such as analysis, generating algorithms, profiling algorithms' accuracy and resource consumption, and the implementation of algorithms in a chosen programming language (commonly referred to as coding[1][2]).</a:t>
            </a:r>
          </a:p>
          <a:p>
            <a:r>
              <a:rPr kumimoji="1" lang="en" altLang="zh-CN" sz="1400" b="1" dirty="0">
                <a:solidFill>
                  <a:schemeClr val="tx1"/>
                </a:solidFill>
              </a:rPr>
              <a:t>Input:</a:t>
            </a:r>
          </a:p>
          <a:p>
            <a:r>
              <a:rPr kumimoji="1" lang="en-US" altLang="zh-CN" sz="1400" dirty="0">
                <a:solidFill>
                  <a:schemeClr val="tx1"/>
                </a:solidFill>
              </a:rPr>
              <a:t>computer</a:t>
            </a:r>
            <a:endParaRPr kumimoji="1" lang="en" altLang="zh-CN" sz="1400" dirty="0">
              <a:solidFill>
                <a:schemeClr val="tx1"/>
              </a:solidFill>
            </a:endParaRPr>
          </a:p>
          <a:p>
            <a:r>
              <a:rPr kumimoji="1" lang="en" altLang="zh-CN" sz="1400" b="1" dirty="0">
                <a:solidFill>
                  <a:schemeClr val="tx1"/>
                </a:solidFill>
              </a:rPr>
              <a:t>Output:</a:t>
            </a:r>
          </a:p>
          <a:p>
            <a:r>
              <a:rPr kumimoji="1" lang="en" altLang="zh-CN" sz="1400" dirty="0">
                <a:solidFill>
                  <a:schemeClr val="tx1"/>
                </a:solidFill>
              </a:rPr>
              <a:t>True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1660524"/>
            <a:ext cx="7886700" cy="4981575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仅大小写不同视作相同的单词。单词可能会被空格、换行、标点、数字或其他非字母字符隔开，你可能需要逐字符读入之后按照非字母字符分词。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zh-CN" altLang="en-US" sz="2000" b="1" dirty="0">
                <a:solidFill>
                  <a:schemeClr val="tx1"/>
                </a:solidFill>
              </a:rPr>
              <a:t>本周的习题目标为复习字符串和数组的操作，不允许使用一切有关字符串处理的库函数，包括但不限于</a:t>
            </a:r>
            <a:r>
              <a:rPr kumimoji="1" lang="en-US" altLang="zh-CN" sz="2000" b="1" dirty="0" err="1">
                <a:solidFill>
                  <a:schemeClr val="tx1"/>
                </a:solidFill>
              </a:rPr>
              <a:t>strcmp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000" b="1" dirty="0" err="1">
                <a:solidFill>
                  <a:schemeClr val="tx1"/>
                </a:solidFill>
              </a:rPr>
              <a:t>strcpy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000" b="1" dirty="0" err="1">
                <a:solidFill>
                  <a:schemeClr val="tx1"/>
                </a:solidFill>
              </a:rPr>
              <a:t>strlen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000" b="1" dirty="0" err="1">
                <a:solidFill>
                  <a:schemeClr val="tx1"/>
                </a:solidFill>
              </a:rPr>
              <a:t>strcat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等。单词不会超过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200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个字符。</a:t>
            </a:r>
          </a:p>
          <a:p>
            <a:endParaRPr kumimoji="1" lang="en-US" altLang="zh-CN" sz="2000" dirty="0">
              <a:solidFill>
                <a:schemeClr val="tx1"/>
              </a:solidFill>
            </a:endParaRPr>
          </a:p>
          <a:p>
            <a:endParaRPr kumimoji="1"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06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660525"/>
            <a:ext cx="7331317" cy="4351338"/>
          </a:xfrm>
        </p:spPr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tx1"/>
                </a:solidFill>
              </a:rPr>
              <a:t>请注意程序的模块化实现，并将下面两个功能单独实现成函数：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</a:rPr>
              <a:t>void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to_lower</a:t>
            </a:r>
            <a:r>
              <a:rPr kumimoji="1" lang="en-US" altLang="zh-CN" sz="2000" dirty="0">
                <a:solidFill>
                  <a:schemeClr val="tx1"/>
                </a:solidFill>
              </a:rPr>
              <a:t>(char *s)</a:t>
            </a:r>
            <a:r>
              <a:rPr kumimoji="1" lang="zh-CN" altLang="en-US" sz="2000" dirty="0">
                <a:solidFill>
                  <a:schemeClr val="tx1"/>
                </a:solidFill>
              </a:rPr>
              <a:t>：实现将字符串转为小写的功能，以此完成大小写不敏感的字符串比较。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2000" dirty="0">
                <a:solidFill>
                  <a:schemeClr val="tx1"/>
                </a:solidFill>
              </a:rPr>
              <a:t>/bool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str_equal</a:t>
            </a:r>
            <a:r>
              <a:rPr kumimoji="1" lang="en-US" altLang="zh-CN" sz="2000" dirty="0">
                <a:solidFill>
                  <a:schemeClr val="tx1"/>
                </a:solidFill>
              </a:rPr>
              <a:t>(char *s1, char *s2)</a:t>
            </a:r>
            <a:r>
              <a:rPr kumimoji="1" lang="zh-CN" altLang="en-US" sz="2000" dirty="0">
                <a:solidFill>
                  <a:schemeClr val="tx1"/>
                </a:solidFill>
              </a:rPr>
              <a:t>：当两个字符串相同时输出</a:t>
            </a:r>
            <a:r>
              <a:rPr kumimoji="1" lang="en-US" altLang="zh-CN" sz="2000" dirty="0">
                <a:solidFill>
                  <a:schemeClr val="tx1"/>
                </a:solidFill>
              </a:rPr>
              <a:t>1/True</a:t>
            </a:r>
            <a:r>
              <a:rPr kumimoji="1" lang="zh-CN" altLang="en-US" sz="2000" dirty="0">
                <a:solidFill>
                  <a:schemeClr val="tx1"/>
                </a:solidFill>
              </a:rPr>
              <a:t>，否则输出</a:t>
            </a:r>
            <a:r>
              <a:rPr kumimoji="1" lang="en-US" altLang="zh-CN" sz="2000" dirty="0">
                <a:solidFill>
                  <a:schemeClr val="tx1"/>
                </a:solidFill>
              </a:rPr>
              <a:t>0/False</a:t>
            </a:r>
            <a:r>
              <a:rPr kumimoji="1" lang="zh-CN" altLang="en-US" sz="2000" dirty="0">
                <a:solidFill>
                  <a:schemeClr val="tx1"/>
                </a:solidFill>
              </a:rPr>
              <a:t>。</a:t>
            </a:r>
          </a:p>
          <a:p>
            <a:r>
              <a:rPr kumimoji="1" lang="zh-CN" altLang="en-US" sz="2000" dirty="0">
                <a:solidFill>
                  <a:schemeClr val="tx1"/>
                </a:solidFill>
              </a:rPr>
              <a:t>在今后的编程中，也请注意程序的模块化。</a:t>
            </a:r>
          </a:p>
        </p:txBody>
      </p:sp>
    </p:spTree>
    <p:extLst>
      <p:ext uri="{BB962C8B-B14F-4D97-AF65-F5344CB8AC3E}">
        <p14:creationId xmlns:p14="http://schemas.microsoft.com/office/powerpoint/2010/main" val="55611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题目参考：文件输入输出</a:t>
            </a:r>
            <a:br>
              <a:rPr kumimoji="1" lang="en-US" altLang="zh-CN" dirty="0"/>
            </a:br>
            <a:r>
              <a:rPr kumimoji="1" lang="en-US" altLang="zh-CN" dirty="0"/>
              <a:t>1.</a:t>
            </a:r>
            <a:r>
              <a:rPr kumimoji="1" lang="zh-CN" altLang="en-US" dirty="0"/>
              <a:t> 输出输出重定向：</a:t>
            </a:r>
            <a:r>
              <a:rPr kumimoji="1" lang="en-US" altLang="zh-CN" dirty="0" err="1"/>
              <a:t>freopen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660525"/>
            <a:ext cx="733131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把</a:t>
            </a:r>
            <a:r>
              <a:rPr kumimoji="1" lang="en-US" altLang="zh-CN" sz="1600" dirty="0">
                <a:solidFill>
                  <a:schemeClr val="tx1"/>
                </a:solidFill>
              </a:rPr>
              <a:t>”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input.txt</a:t>
            </a:r>
            <a:r>
              <a:rPr kumimoji="1" lang="en-US" altLang="zh-CN" sz="1600" dirty="0">
                <a:solidFill>
                  <a:schemeClr val="tx1"/>
                </a:solidFill>
              </a:rPr>
              <a:t>”</a:t>
            </a:r>
            <a:r>
              <a:rPr kumimoji="1" lang="zh-CN" altLang="en-US" sz="1600" dirty="0">
                <a:solidFill>
                  <a:schemeClr val="tx1"/>
                </a:solidFill>
              </a:rPr>
              <a:t>的内容当作屏幕输入：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	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freopen</a:t>
            </a:r>
            <a:r>
              <a:rPr kumimoji="1" lang="en-US" altLang="zh-CN" sz="1600" dirty="0">
                <a:solidFill>
                  <a:schemeClr val="tx1"/>
                </a:solidFill>
              </a:rPr>
              <a:t>("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input.txt</a:t>
            </a:r>
            <a:r>
              <a:rPr kumimoji="1" lang="en-US" altLang="zh-CN" sz="1600" dirty="0">
                <a:solidFill>
                  <a:schemeClr val="tx1"/>
                </a:solidFill>
              </a:rPr>
              <a:t>", "r", stdin);</a:t>
            </a:r>
          </a:p>
          <a:p>
            <a:pPr>
              <a:lnSpc>
                <a:spcPct val="10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用完之后关闭文件：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	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fclose</a:t>
            </a:r>
            <a:r>
              <a:rPr kumimoji="1" lang="en-US" altLang="zh-CN" sz="1600" dirty="0">
                <a:solidFill>
                  <a:schemeClr val="tx1"/>
                </a:solidFill>
              </a:rPr>
              <a:t>(stdin);</a:t>
            </a: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600" b="1" dirty="0">
                <a:solidFill>
                  <a:schemeClr val="tx1"/>
                </a:solidFill>
              </a:rPr>
              <a:t>详细内容请见片头链接</a:t>
            </a:r>
            <a:endParaRPr kumimoji="1" lang="en-US" altLang="zh-CN" sz="1600" b="1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63D159-5FE1-8B4C-847F-A3B74309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1" y="3335336"/>
            <a:ext cx="6248400" cy="2654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948D9B-0CE7-CF4A-81E8-BFD1F01EB19E}"/>
              </a:ext>
            </a:extLst>
          </p:cNvPr>
          <p:cNvSpPr/>
          <p:nvPr/>
        </p:nvSpPr>
        <p:spPr>
          <a:xfrm>
            <a:off x="4914900" y="1690270"/>
            <a:ext cx="4572000" cy="164506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spcBef>
                <a:spcPct val="30000"/>
              </a:spcBef>
              <a:spcAft>
                <a:spcPts val="900"/>
              </a:spcAft>
            </a:pPr>
            <a:r>
              <a:rPr kumimoji="1"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把屏幕输出存到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output.txt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kumimoji="1"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kumimoji="1"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defTabSz="685800">
              <a:spcBef>
                <a:spcPct val="30000"/>
              </a:spcBef>
              <a:spcAft>
                <a:spcPts val="900"/>
              </a:spcAft>
            </a:pP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freopen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("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output.txt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", "w", 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stdout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pPr defTabSz="685800">
              <a:spcBef>
                <a:spcPct val="30000"/>
              </a:spcBef>
              <a:spcAft>
                <a:spcPts val="900"/>
              </a:spcAft>
            </a:pPr>
            <a:r>
              <a:rPr kumimoji="1"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用完之后关闭文件：</a:t>
            </a:r>
            <a:endParaRPr kumimoji="1"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defTabSz="685800">
              <a:spcBef>
                <a:spcPct val="30000"/>
              </a:spcBef>
              <a:spcAft>
                <a:spcPts val="900"/>
              </a:spcAft>
            </a:pP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fclose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kumimoji="1"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stdout</a:t>
            </a:r>
            <a:r>
              <a:rPr kumimoji="1"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7754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题目参考：文件输入输出</a:t>
            </a: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lang="zh-CN" altLang="en-US" dirty="0"/>
              <a:t>更通用的文件打开方法：</a:t>
            </a:r>
            <a:r>
              <a:rPr lang="en-US" altLang="zh-CN" dirty="0" err="1"/>
              <a:t>fopen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7DF63-1349-684B-86C6-3EC1E64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660525"/>
            <a:ext cx="733131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000" dirty="0">
                <a:solidFill>
                  <a:schemeClr val="tx1"/>
                </a:solidFill>
              </a:rPr>
              <a:t>使用文件指针：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FILE *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fp_in</a:t>
            </a:r>
            <a:r>
              <a:rPr kumimoji="1" lang="en-US" altLang="zh-CN" sz="2000" dirty="0">
                <a:solidFill>
                  <a:schemeClr val="tx1"/>
                </a:solidFill>
              </a:rPr>
              <a:t> =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fopen</a:t>
            </a:r>
            <a:r>
              <a:rPr kumimoji="1" lang="en-US" altLang="zh-CN" sz="2000" dirty="0">
                <a:solidFill>
                  <a:schemeClr val="tx1"/>
                </a:solidFill>
              </a:rPr>
              <a:t>("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input.txt</a:t>
            </a:r>
            <a:r>
              <a:rPr kumimoji="1" lang="en-US" altLang="zh-CN" sz="2000" dirty="0">
                <a:solidFill>
                  <a:schemeClr val="tx1"/>
                </a:solidFill>
              </a:rPr>
              <a:t>", "r");</a:t>
            </a:r>
          </a:p>
          <a:p>
            <a:pPr>
              <a:lnSpc>
                <a:spcPct val="100000"/>
              </a:lnSpc>
            </a:pPr>
            <a:r>
              <a:rPr kumimoji="1" lang="zh-CN" altLang="en-US" sz="2000" dirty="0">
                <a:solidFill>
                  <a:schemeClr val="tx1"/>
                </a:solidFill>
              </a:rPr>
              <a:t>需要调用相应的文件读入函数，并在读取完成后关闭文件。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000" dirty="0">
                <a:solidFill>
                  <a:schemeClr val="tx1"/>
                </a:solidFill>
              </a:rPr>
              <a:t>相应地，输出则使用：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chemeClr val="tx1"/>
                </a:solidFill>
              </a:rPr>
              <a:t>FILE *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fp_out</a:t>
            </a:r>
            <a:r>
              <a:rPr kumimoji="1" lang="en-US" altLang="zh-CN" sz="2000" dirty="0">
                <a:solidFill>
                  <a:schemeClr val="tx1"/>
                </a:solidFill>
              </a:rPr>
              <a:t> =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fopen</a:t>
            </a:r>
            <a:r>
              <a:rPr kumimoji="1" lang="en-US" altLang="zh-CN" sz="2000" dirty="0">
                <a:solidFill>
                  <a:schemeClr val="tx1"/>
                </a:solidFill>
              </a:rPr>
              <a:t>("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output.txt</a:t>
            </a:r>
            <a:r>
              <a:rPr kumimoji="1" lang="en-US" altLang="zh-CN" sz="2000" dirty="0">
                <a:solidFill>
                  <a:schemeClr val="tx1"/>
                </a:solidFill>
              </a:rPr>
              <a:t>", "w");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F9850-F9A1-6448-B82D-9091AEF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题目参考：文件输入输出</a:t>
            </a: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lang="zh-CN" altLang="en-US" dirty="0"/>
              <a:t>更通用的文件打开方法：</a:t>
            </a:r>
            <a:r>
              <a:rPr lang="en-US" altLang="zh-CN" dirty="0" err="1"/>
              <a:t>fopen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4D0252-1D2C-9E46-9634-48789F9D4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84" y="1825625"/>
            <a:ext cx="3125815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FA214D-823B-9B4E-AB24-DA22B82B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9" y="1825625"/>
            <a:ext cx="3987800" cy="4370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4FDC0A-E2BD-1241-9C24-8FCE1795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39" y="1825625"/>
            <a:ext cx="4383093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416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7BC8886-2FDA-BC4F-AA1E-29D2D20F0270}" vid="{BE9EB4F4-7607-9A40-99D9-6F41E91AEB52}"/>
    </a:ext>
  </a:extLst>
</a:theme>
</file>

<file path=ppt/theme/theme2.xml><?xml version="1.0" encoding="utf-8"?>
<a:theme xmlns:a="http://schemas.openxmlformats.org/drawingml/2006/main" name="1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6217</TotalTime>
  <Words>874</Words>
  <Application>Microsoft Macintosh PowerPoint</Application>
  <PresentationFormat>全屏显示(4:3)</PresentationFormat>
  <Paragraphs>94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Microsoft YaHei UI</vt:lpstr>
      <vt:lpstr>Segoe UI</vt:lpstr>
      <vt:lpstr>Segoe UI Light</vt:lpstr>
      <vt:lpstr>Arial</vt:lpstr>
      <vt:lpstr>主题1</vt:lpstr>
      <vt:lpstr>1_WelcomeDoc</vt:lpstr>
      <vt:lpstr>第一周 字符串与文件输入输出</vt:lpstr>
      <vt:lpstr>练习一</vt:lpstr>
      <vt:lpstr>关键词检测</vt:lpstr>
      <vt:lpstr>样例输入输出</vt:lpstr>
      <vt:lpstr>要求</vt:lpstr>
      <vt:lpstr>实现要求</vt:lpstr>
      <vt:lpstr>题目参考：文件输入输出 1. 输出输出重定向：freopen</vt:lpstr>
      <vt:lpstr>题目参考：文件输入输出 2.更通用的文件打开方法：fopen</vt:lpstr>
      <vt:lpstr>题目参考：文件输入输出 2.更通用的文件打开方法：fopen</vt:lpstr>
      <vt:lpstr>题目参考：文件输入输出 3. C++的文件输入输出流：fstream</vt:lpstr>
      <vt:lpstr>练习二</vt:lpstr>
      <vt:lpstr>多次字典查询</vt:lpstr>
      <vt:lpstr>样例输入输出</vt:lpstr>
      <vt:lpstr>多次字典查询 – 哈希表（散列表）</vt:lpstr>
      <vt:lpstr>多次字典查询 – 哈希表（散列表）</vt:lpstr>
      <vt:lpstr>多次字典查询 – 哈希表（散列表）</vt:lpstr>
      <vt:lpstr>多次字典查询 – 哈希表（散列表）</vt:lpstr>
      <vt:lpstr>多次字典查询 – 哈希表（散列表）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第一周 字符串与文件输入输出</dc:title>
  <dc:creator>XIE Zheng</dc:creator>
  <cp:lastModifiedBy>XIE Zheng</cp:lastModifiedBy>
  <cp:revision>3</cp:revision>
  <dcterms:created xsi:type="dcterms:W3CDTF">2019-01-19T16:30:10Z</dcterms:created>
  <dcterms:modified xsi:type="dcterms:W3CDTF">2019-02-27T11:24:28Z</dcterms:modified>
</cp:coreProperties>
</file>